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Voss" initials="TV" lastIdx="1" clrIdx="0">
    <p:extLst>
      <p:ext uri="{19B8F6BF-5375-455C-9EA6-DF929625EA0E}">
        <p15:presenceInfo xmlns:p15="http://schemas.microsoft.com/office/powerpoint/2012/main" userId="e048e9073dc50c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F4DC00"/>
    <a:srgbClr val="686E9F"/>
    <a:srgbClr val="86C8BC"/>
    <a:srgbClr val="8497B0"/>
    <a:srgbClr val="009900"/>
    <a:srgbClr val="891BB5"/>
    <a:srgbClr val="9900FF"/>
    <a:srgbClr val="8C31D7"/>
    <a:srgbClr val="B80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406F-F38E-8D95-7EB5-6AC047555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41A56-50B7-90AF-0BF0-2B7C8D218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B76F1-EAC0-E76F-B0FB-40DA4BCB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1E62B-25CC-18E6-27C3-E83D555B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4CD56-7CA7-635E-B2C5-6ECD8261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2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2F3C-01FC-8FDD-41B2-C2C7A5E4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EF5EA-683F-046F-3B08-6E40A89BD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4E1AC-4949-4BBF-12BE-5FBA4537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22C29-1DB7-8766-CD03-B57AB1B8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D46B8-3245-9D55-4CD0-4735887D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3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8E57EE-F640-384E-DBC5-EDA1CAB222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11C7B-30CC-63E0-CA3F-AA9A4A797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39763-F162-29E3-64A3-7B5B4499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E5B15-19D4-A23F-B606-5332B360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C81CA-CD76-57A2-92EB-C592F2BA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5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2628-BDA8-BE96-DACF-F9D92C38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E9EFB-B167-F71E-8AA9-4B21CA0A0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9D155-45A2-4035-8280-4FCB24E2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860A6-F929-C520-877E-941BD9FF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91663-3ACF-F1A7-B995-B69AF3BC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1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07B8-AFB7-FFDE-1D20-83290DD9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414F8-EAE3-7ED6-2467-63165E18C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7348D-937E-AF80-84F1-A745EF89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51602-F9FE-0749-1D70-81A71A61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7B6C0-C102-4AA1-9C40-BE3F07DD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67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A8B0-8EB1-8F06-41EE-F7A7E44A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6B259-3BB3-62EE-C947-8759C3615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AC413-E7AD-6C3C-0197-7C798B176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D7B55-353A-E3B0-C8C3-AA818C06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83A3E-4D9D-5B49-A382-C3BF247B2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B8023-1E7A-3DCE-CF7C-8DF03550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1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A254-1A0C-5F65-2410-69C9C8034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07BB3-57C0-A6D1-1A25-410E6463E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65BBB-056E-B08D-F01F-B14841529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3CE66-D9DC-6CC1-7BC4-9EA0721F9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05435-4DF5-DA2F-F211-B92B576D9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11278-F4C2-C598-4C39-4C102DC3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9BCF51-4775-7E6D-16F9-F78530C9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C3765-BCB6-A725-2605-DA63A1F9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5083-AC2C-92CA-49B0-C77484517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F2E51-3478-102D-33E0-E686987A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B0287-4199-D8D8-84C2-223AC7B1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FAC63-CA4D-13C1-B6F1-8CB8CC4A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5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CC712-CBC7-0F2E-8972-9E33C1EF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CBC72-AAC6-57DD-CB81-F57B16BC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635DC-6D07-A7B1-DE70-BAA9922E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1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AB53-900C-1C1B-C3A6-A6302743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29C7E-AFC6-BB31-1F5E-11D47BE4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12253-B068-DA1D-37EC-F744DE708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15FCE-030B-FCF1-829A-AB216322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FE361-DF81-D746-B41C-BA854CCF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72803-AA23-EABD-B43E-19F93093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3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F4F8-FB59-DB5C-C059-08C2FCB9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1670A-E642-01AF-7E60-67CC504AD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25EA9-F133-1740-0C9D-21EE8B3B3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C6480-EB37-13E6-E4D9-A0108C668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E251A-CBB6-3438-5CAA-9DECB6406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4A1B1-CDC1-625A-8AE2-3BFDA41E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2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7C80C0-FDB2-8F98-E989-05034DBE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379DD-2624-BDB6-FAED-E53A10EDD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0F222-D933-A959-18B4-E10548FD7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54D5A-1BC2-4374-922A-20EFB9EC97B9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4935E-6380-2ACF-B7BE-CEC621D02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854ED-11A9-050C-942C-858D3FE7B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7ED81-6E90-4B22-9146-3AD05E79B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9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1883FA-F1C9-2420-343A-7FF454A9EF60}"/>
              </a:ext>
            </a:extLst>
          </p:cNvPr>
          <p:cNvGrpSpPr/>
          <p:nvPr/>
        </p:nvGrpSpPr>
        <p:grpSpPr>
          <a:xfrm>
            <a:off x="3560496" y="100961"/>
            <a:ext cx="3362735" cy="1851287"/>
            <a:chOff x="603542" y="4627084"/>
            <a:chExt cx="3362735" cy="185128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D94FD3D-4F80-D3A3-F7E5-A58740E2FC7C}"/>
                </a:ext>
              </a:extLst>
            </p:cNvPr>
            <p:cNvSpPr/>
            <p:nvPr/>
          </p:nvSpPr>
          <p:spPr>
            <a:xfrm>
              <a:off x="603542" y="4627084"/>
              <a:ext cx="3362735" cy="1851287"/>
            </a:xfrm>
            <a:prstGeom prst="round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56A40B-9B46-4CDF-5179-B32CE18125AB}"/>
                </a:ext>
              </a:extLst>
            </p:cNvPr>
            <p:cNvSpPr txBox="1"/>
            <p:nvPr/>
          </p:nvSpPr>
          <p:spPr>
            <a:xfrm>
              <a:off x="887683" y="4694608"/>
              <a:ext cx="2750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unkFive Roman" panose="00000500000000000000" pitchFamily="50" charset="0"/>
                </a:rPr>
                <a:t>Friends don’t let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unkFive Roman" panose="00000500000000000000" pitchFamily="50" charset="0"/>
                </a:rPr>
                <a:t>friends be Hexagons</a:t>
              </a: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C83ADFB7-E7E6-BABB-DC78-52F50F5BD62D}"/>
                </a:ext>
              </a:extLst>
            </p:cNvPr>
            <p:cNvSpPr/>
            <p:nvPr/>
          </p:nvSpPr>
          <p:spPr>
            <a:xfrm>
              <a:off x="1924020" y="5527318"/>
              <a:ext cx="731045" cy="646331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&quot;Not Allowed&quot; Symbol 8">
              <a:extLst>
                <a:ext uri="{FF2B5EF4-FFF2-40B4-BE49-F238E27FC236}">
                  <a16:creationId xmlns:a16="http://schemas.microsoft.com/office/drawing/2014/main" id="{0E1C35CD-6CDE-A9BB-58C6-1FA5E8861E5D}"/>
                </a:ext>
              </a:extLst>
            </p:cNvPr>
            <p:cNvSpPr/>
            <p:nvPr/>
          </p:nvSpPr>
          <p:spPr>
            <a:xfrm>
              <a:off x="1742159" y="5312745"/>
              <a:ext cx="1155659" cy="1075476"/>
            </a:xfrm>
            <a:prstGeom prst="noSmoking">
              <a:avLst>
                <a:gd name="adj" fmla="val 1066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8454F1-2F01-28D1-77A3-C4D22EB38945}"/>
              </a:ext>
            </a:extLst>
          </p:cNvPr>
          <p:cNvSpPr/>
          <p:nvPr/>
        </p:nvSpPr>
        <p:spPr>
          <a:xfrm>
            <a:off x="83212" y="3114270"/>
            <a:ext cx="4615901" cy="1220589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Spider on Facebook 14.0">
            <a:extLst>
              <a:ext uri="{FF2B5EF4-FFF2-40B4-BE49-F238E27FC236}">
                <a16:creationId xmlns:a16="http://schemas.microsoft.com/office/drawing/2014/main" id="{D450DC94-52EE-49B4-7F37-E27E8EABD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06" y="3304101"/>
            <a:ext cx="824757" cy="82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25274C-0A20-9E94-04CD-8337A1633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7" y="3304101"/>
            <a:ext cx="974122" cy="8247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CF3C2-6780-A8A5-21EC-89D04A77D954}"/>
              </a:ext>
            </a:extLst>
          </p:cNvPr>
          <p:cNvSpPr txBox="1"/>
          <p:nvPr/>
        </p:nvSpPr>
        <p:spPr>
          <a:xfrm>
            <a:off x="1039670" y="3304101"/>
            <a:ext cx="27029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spider infestation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 is mostly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resolved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CF9046-2650-7355-A5E9-CEFD6885C60A}"/>
              </a:ext>
            </a:extLst>
          </p:cNvPr>
          <p:cNvGrpSpPr/>
          <p:nvPr/>
        </p:nvGrpSpPr>
        <p:grpSpPr>
          <a:xfrm>
            <a:off x="7207372" y="108829"/>
            <a:ext cx="2434727" cy="1784732"/>
            <a:chOff x="6004193" y="1762699"/>
            <a:chExt cx="2434727" cy="178473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029574C-E06B-4A43-C7B5-62487874AC7E}"/>
                </a:ext>
              </a:extLst>
            </p:cNvPr>
            <p:cNvSpPr/>
            <p:nvPr/>
          </p:nvSpPr>
          <p:spPr>
            <a:xfrm>
              <a:off x="6004193" y="1762699"/>
              <a:ext cx="2434727" cy="178473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D5559C-43D1-7CC1-A137-0A4E250E03B9}"/>
                </a:ext>
              </a:extLst>
            </p:cNvPr>
            <p:cNvSpPr txBox="1"/>
            <p:nvPr/>
          </p:nvSpPr>
          <p:spPr>
            <a:xfrm>
              <a:off x="6029286" y="2545940"/>
              <a:ext cx="240963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tterOMatic!" panose="020B0603050302020204" pitchFamily="34" charset="0"/>
                </a:rPr>
                <a:t>Nobody Notices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tterOMatic!" panose="020B0603050302020204" pitchFamily="34" charset="0"/>
                </a:rPr>
                <a:t>What I Do,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tterOMatic!" panose="020B0603050302020204" pitchFamily="34" charset="0"/>
                </a:rPr>
                <a:t>Until I don’t Do it.</a:t>
              </a:r>
            </a:p>
          </p:txBody>
        </p:sp>
        <p:pic>
          <p:nvPicPr>
            <p:cNvPr id="18" name="Picture 2" descr="Slightly Frowning Face on Apple iOS 15.4">
              <a:extLst>
                <a:ext uri="{FF2B5EF4-FFF2-40B4-BE49-F238E27FC236}">
                  <a16:creationId xmlns:a16="http://schemas.microsoft.com/office/drawing/2014/main" id="{66BB5800-FC1A-EA67-6706-A3CAB3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037" y="1779809"/>
              <a:ext cx="766131" cy="766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1EF4E-9D57-4C73-7D83-137C20608A20}"/>
              </a:ext>
            </a:extLst>
          </p:cNvPr>
          <p:cNvGrpSpPr/>
          <p:nvPr/>
        </p:nvGrpSpPr>
        <p:grpSpPr>
          <a:xfrm>
            <a:off x="224523" y="4914684"/>
            <a:ext cx="3349128" cy="1388124"/>
            <a:chOff x="4296579" y="605928"/>
            <a:chExt cx="3349128" cy="1388124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5DA7B0E-462E-54A0-78E7-A722095D06E0}"/>
                </a:ext>
              </a:extLst>
            </p:cNvPr>
            <p:cNvSpPr/>
            <p:nvPr/>
          </p:nvSpPr>
          <p:spPr>
            <a:xfrm>
              <a:off x="4296579" y="605928"/>
              <a:ext cx="3349128" cy="1388124"/>
            </a:xfrm>
            <a:prstGeom prst="parallelogram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C18D0C-83FC-BA9C-A354-6989E21468A9}"/>
                </a:ext>
              </a:extLst>
            </p:cNvPr>
            <p:cNvSpPr txBox="1"/>
            <p:nvPr/>
          </p:nvSpPr>
          <p:spPr>
            <a:xfrm>
              <a:off x="4652638" y="1221028"/>
              <a:ext cx="26370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ckwell Condensed" panose="02060603050405020104" pitchFamily="18" charset="0"/>
                </a:rPr>
                <a:t>It’s not so much a thankless job,</a:t>
              </a:r>
            </a:p>
            <a:p>
              <a:pPr algn="ctr"/>
              <a:r>
                <a:rPr lang="en-US" dirty="0">
                  <a:latin typeface="Rockwell Condensed" panose="02060603050405020104" pitchFamily="18" charset="0"/>
                </a:rPr>
                <a:t>it’s more a job with no thanks.</a:t>
              </a:r>
            </a:p>
          </p:txBody>
        </p:sp>
        <p:pic>
          <p:nvPicPr>
            <p:cNvPr id="22" name="Picture 2" descr="Disappointed Face on Apple iOS 15.4">
              <a:extLst>
                <a:ext uri="{FF2B5EF4-FFF2-40B4-BE49-F238E27FC236}">
                  <a16:creationId xmlns:a16="http://schemas.microsoft.com/office/drawing/2014/main" id="{40E106BE-EA61-D19D-DECD-E6CAA91E8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391" y="649528"/>
              <a:ext cx="571500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4189C4-4226-0586-56A2-4C895753CAAC}"/>
              </a:ext>
            </a:extLst>
          </p:cNvPr>
          <p:cNvGrpSpPr/>
          <p:nvPr/>
        </p:nvGrpSpPr>
        <p:grpSpPr>
          <a:xfrm>
            <a:off x="4889951" y="2272307"/>
            <a:ext cx="3410466" cy="2313385"/>
            <a:chOff x="6437869" y="3681629"/>
            <a:chExt cx="3410466" cy="231338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672130D-D52A-D979-0296-8F9D414F9264}"/>
                </a:ext>
              </a:extLst>
            </p:cNvPr>
            <p:cNvSpPr/>
            <p:nvPr/>
          </p:nvSpPr>
          <p:spPr>
            <a:xfrm>
              <a:off x="6437869" y="3681629"/>
              <a:ext cx="3410466" cy="2313385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Octopus on Samsung One UI 4.0 January 2022">
              <a:extLst>
                <a:ext uri="{FF2B5EF4-FFF2-40B4-BE49-F238E27FC236}">
                  <a16:creationId xmlns:a16="http://schemas.microsoft.com/office/drawing/2014/main" id="{C9F0AC73-B75B-21B2-640D-7B96BD083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8752" y="3778341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C55831-D3F2-E4C5-1D8C-F906D9B1F188}"/>
                </a:ext>
              </a:extLst>
            </p:cNvPr>
            <p:cNvSpPr txBox="1"/>
            <p:nvPr/>
          </p:nvSpPr>
          <p:spPr>
            <a:xfrm>
              <a:off x="6842599" y="4879277"/>
              <a:ext cx="26709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risten ITC" panose="03050502040202030202" pitchFamily="66" charset="0"/>
                </a:rPr>
                <a:t>If I were an Octopus,</a:t>
              </a:r>
            </a:p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risten ITC" panose="03050502040202030202" pitchFamily="66" charset="0"/>
                </a:rPr>
                <a:t>I’d twirl around and</a:t>
              </a:r>
            </a:p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risten ITC" panose="03050502040202030202" pitchFamily="66" charset="0"/>
                </a:rPr>
                <a:t>bitch slap you 8 times.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0E0321-71BA-0C5A-3B12-58192A61C8DB}"/>
              </a:ext>
            </a:extLst>
          </p:cNvPr>
          <p:cNvGrpSpPr/>
          <p:nvPr/>
        </p:nvGrpSpPr>
        <p:grpSpPr>
          <a:xfrm>
            <a:off x="4045184" y="4972870"/>
            <a:ext cx="3899338" cy="1271752"/>
            <a:chOff x="3470750" y="4109544"/>
            <a:chExt cx="3899338" cy="127175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2636416-1CB7-436B-2953-6BDE2A1714CB}"/>
                </a:ext>
              </a:extLst>
            </p:cNvPr>
            <p:cNvSpPr/>
            <p:nvPr/>
          </p:nvSpPr>
          <p:spPr>
            <a:xfrm>
              <a:off x="3470750" y="4109544"/>
              <a:ext cx="3899338" cy="1271752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53D930-CD03-26D2-962A-423B97087F70}"/>
                </a:ext>
              </a:extLst>
            </p:cNvPr>
            <p:cNvSpPr txBox="1"/>
            <p:nvPr/>
          </p:nvSpPr>
          <p:spPr>
            <a:xfrm>
              <a:off x="4268430" y="4430164"/>
              <a:ext cx="29218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Approved for testing in </a:t>
              </a:r>
              <a:r>
                <a:rPr lang="en-US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PRODUCTION only</a:t>
              </a:r>
            </a:p>
          </p:txBody>
        </p:sp>
        <p:pic>
          <p:nvPicPr>
            <p:cNvPr id="30" name="Picture 2" descr="Desktop Computer on WhatsApp 2.22.8.79">
              <a:extLst>
                <a:ext uri="{FF2B5EF4-FFF2-40B4-BE49-F238E27FC236}">
                  <a16:creationId xmlns:a16="http://schemas.microsoft.com/office/drawing/2014/main" id="{71946A92-A225-6755-F18F-4E3596AFB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146" y="4315782"/>
              <a:ext cx="752804" cy="752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C9C25808-2303-5370-EB1C-102229ABDC94}"/>
              </a:ext>
            </a:extLst>
          </p:cNvPr>
          <p:cNvGrpSpPr/>
          <p:nvPr/>
        </p:nvGrpSpPr>
        <p:grpSpPr>
          <a:xfrm>
            <a:off x="10324682" y="2272307"/>
            <a:ext cx="1642775" cy="1936496"/>
            <a:chOff x="4213739" y="4844143"/>
            <a:chExt cx="1642775" cy="1936496"/>
          </a:xfrm>
        </p:grpSpPr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5832FAE8-8A36-50A4-A05C-199BB9E67C45}"/>
                </a:ext>
              </a:extLst>
            </p:cNvPr>
            <p:cNvSpPr/>
            <p:nvPr/>
          </p:nvSpPr>
          <p:spPr>
            <a:xfrm>
              <a:off x="4213739" y="4844143"/>
              <a:ext cx="1642775" cy="193649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0FAB663D-CE9F-5520-FD3B-2AAB36DEDF59}"/>
                </a:ext>
              </a:extLst>
            </p:cNvPr>
            <p:cNvCxnSpPr>
              <a:cxnSpLocks/>
            </p:cNvCxnSpPr>
            <p:nvPr/>
          </p:nvCxnSpPr>
          <p:spPr>
            <a:xfrm>
              <a:off x="4365171" y="5682343"/>
              <a:ext cx="1328058" cy="0"/>
            </a:xfrm>
            <a:prstGeom prst="line">
              <a:avLst/>
            </a:prstGeom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1" name="Picture 2" descr="Locked with Key on Google Noto Color Emoji 15.0">
              <a:extLst>
                <a:ext uri="{FF2B5EF4-FFF2-40B4-BE49-F238E27FC236}">
                  <a16:creationId xmlns:a16="http://schemas.microsoft.com/office/drawing/2014/main" id="{63F833F4-BB87-8CBB-8BC8-D823A903D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9153" y="4869152"/>
              <a:ext cx="757025" cy="75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A8FE6C2-9B32-867B-10A6-223A4E43E9CE}"/>
                </a:ext>
              </a:extLst>
            </p:cNvPr>
            <p:cNvSpPr txBox="1"/>
            <p:nvPr/>
          </p:nvSpPr>
          <p:spPr>
            <a:xfrm>
              <a:off x="4221286" y="5713055"/>
              <a:ext cx="161582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Protected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By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Cryptolocker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6836C120-E0C9-ED33-71A5-FF2CF99C741F}"/>
              </a:ext>
            </a:extLst>
          </p:cNvPr>
          <p:cNvGrpSpPr/>
          <p:nvPr/>
        </p:nvGrpSpPr>
        <p:grpSpPr>
          <a:xfrm>
            <a:off x="10325176" y="182568"/>
            <a:ext cx="1648209" cy="1936496"/>
            <a:chOff x="10010459" y="1544986"/>
            <a:chExt cx="1648209" cy="193649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6BE1C8C-7AFD-C0FB-F755-0354EE507793}"/>
                </a:ext>
              </a:extLst>
            </p:cNvPr>
            <p:cNvGrpSpPr/>
            <p:nvPr/>
          </p:nvGrpSpPr>
          <p:grpSpPr>
            <a:xfrm>
              <a:off x="10010459" y="1544986"/>
              <a:ext cx="1648209" cy="1936496"/>
              <a:chOff x="4208305" y="4844143"/>
              <a:chExt cx="1648209" cy="1936496"/>
            </a:xfrm>
            <a:solidFill>
              <a:schemeClr val="tx1"/>
            </a:solidFill>
          </p:grpSpPr>
          <p:sp>
            <p:nvSpPr>
              <p:cNvPr id="1024" name="Rectangle: Rounded Corners 1023">
                <a:extLst>
                  <a:ext uri="{FF2B5EF4-FFF2-40B4-BE49-F238E27FC236}">
                    <a16:creationId xmlns:a16="http://schemas.microsoft.com/office/drawing/2014/main" id="{53BAC83F-A2BB-86A8-72F1-8DE3DB314F53}"/>
                  </a:ext>
                </a:extLst>
              </p:cNvPr>
              <p:cNvSpPr/>
              <p:nvPr/>
            </p:nvSpPr>
            <p:spPr>
              <a:xfrm>
                <a:off x="4213739" y="4844143"/>
                <a:ext cx="1642775" cy="1936496"/>
              </a:xfrm>
              <a:prstGeom prst="roundRect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BED508DD-0D45-9BC5-6C73-50989D417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5171" y="5682343"/>
                <a:ext cx="1328058" cy="0"/>
              </a:xfrm>
              <a:prstGeom prst="line">
                <a:avLst/>
              </a:prstGeom>
              <a:grpFill/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0B52CE96-C580-63CE-DF02-D0EE96793CA6}"/>
                  </a:ext>
                </a:extLst>
              </p:cNvPr>
              <p:cNvSpPr txBox="1"/>
              <p:nvPr/>
            </p:nvSpPr>
            <p:spPr>
              <a:xfrm>
                <a:off x="4208305" y="5713055"/>
                <a:ext cx="1641796" cy="92333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cmeFont" pitchFamily="2" charset="0"/>
                  </a:rPr>
                  <a:t>ChatGPT-OS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cmeFont" pitchFamily="2" charset="0"/>
                  </a:rPr>
                  <a:t>Just ask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cmeFont" pitchFamily="2" charset="0"/>
                  </a:rPr>
                  <a:t>and it knows</a:t>
                </a:r>
              </a:p>
            </p:txBody>
          </p:sp>
        </p:grpSp>
        <p:pic>
          <p:nvPicPr>
            <p:cNvPr id="1034" name="Picture 2" descr="openai.com/content/images/2022/05/openai-avatar...">
              <a:extLst>
                <a:ext uri="{FF2B5EF4-FFF2-40B4-BE49-F238E27FC236}">
                  <a16:creationId xmlns:a16="http://schemas.microsoft.com/office/drawing/2014/main" id="{37F48386-FE15-0F47-C1CC-1E392B92D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7117" y="1638593"/>
              <a:ext cx="728473" cy="728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7058010D-DE0D-D348-8C60-4CDA26401F0A}"/>
              </a:ext>
            </a:extLst>
          </p:cNvPr>
          <p:cNvGrpSpPr/>
          <p:nvPr/>
        </p:nvGrpSpPr>
        <p:grpSpPr>
          <a:xfrm>
            <a:off x="10337616" y="4561536"/>
            <a:ext cx="1642775" cy="1936496"/>
            <a:chOff x="10337616" y="4561536"/>
            <a:chExt cx="1642775" cy="1936496"/>
          </a:xfrm>
        </p:grpSpPr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C751DDFC-4C8A-97E6-AB55-F880CE1D474C}"/>
                </a:ext>
              </a:extLst>
            </p:cNvPr>
            <p:cNvSpPr/>
            <p:nvPr/>
          </p:nvSpPr>
          <p:spPr>
            <a:xfrm>
              <a:off x="10337616" y="4561536"/>
              <a:ext cx="1642775" cy="193649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0" name="Picture 2" descr="Beer Mug on Apple iOS 15.4">
              <a:extLst>
                <a:ext uri="{FF2B5EF4-FFF2-40B4-BE49-F238E27FC236}">
                  <a16:creationId xmlns:a16="http://schemas.microsoft.com/office/drawing/2014/main" id="{BB5E46DB-0676-801C-DD0F-1F27FF12E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860" y="4663481"/>
              <a:ext cx="767044" cy="76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1B405FF1-608C-F641-B1B8-05E0991AA473}"/>
                </a:ext>
              </a:extLst>
            </p:cNvPr>
            <p:cNvSpPr txBox="1"/>
            <p:nvPr/>
          </p:nvSpPr>
          <p:spPr>
            <a:xfrm>
              <a:off x="10408360" y="5415959"/>
              <a:ext cx="1463564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perstar M54" panose="02000500000000000000" pitchFamily="2" charset="0"/>
                </a:rPr>
                <a:t>Only spill</a:t>
              </a:r>
            </a:p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perstar M54" panose="02000500000000000000" pitchFamily="2" charset="0"/>
                </a:rPr>
                <a:t>imported beers on keyboard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678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821D1D0-0EDD-677B-2027-5FA51F59CD38}"/>
              </a:ext>
            </a:extLst>
          </p:cNvPr>
          <p:cNvGrpSpPr/>
          <p:nvPr/>
        </p:nvGrpSpPr>
        <p:grpSpPr>
          <a:xfrm>
            <a:off x="404493" y="112771"/>
            <a:ext cx="3373925" cy="3539905"/>
            <a:chOff x="6142685" y="490236"/>
            <a:chExt cx="3373925" cy="353990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9542C1-A552-82DC-A815-4AD23BC9ED41}"/>
                </a:ext>
              </a:extLst>
            </p:cNvPr>
            <p:cNvSpPr/>
            <p:nvPr/>
          </p:nvSpPr>
          <p:spPr>
            <a:xfrm>
              <a:off x="6142685" y="490236"/>
              <a:ext cx="3373925" cy="3539905"/>
            </a:xfrm>
            <a:prstGeom prst="roundRect">
              <a:avLst>
                <a:gd name="adj" fmla="val 10227"/>
              </a:avLst>
            </a:prstGeom>
            <a:solidFill>
              <a:srgbClr val="686E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0F4DCE-3591-EFF4-84F4-DAFDF3DF329D}"/>
                </a:ext>
              </a:extLst>
            </p:cNvPr>
            <p:cNvSpPr txBox="1"/>
            <p:nvPr/>
          </p:nvSpPr>
          <p:spPr>
            <a:xfrm>
              <a:off x="6812783" y="2422157"/>
              <a:ext cx="202651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DEFCON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Approved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Shenanigan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BD210E-7811-CBCF-91C2-ACF2956FEEE9}"/>
                </a:ext>
              </a:extLst>
            </p:cNvPr>
            <p:cNvSpPr txBox="1"/>
            <p:nvPr/>
          </p:nvSpPr>
          <p:spPr>
            <a:xfrm>
              <a:off x="6728497" y="3664579"/>
              <a:ext cx="2198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*Not really, but Noid said we could do it,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it was cool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464F1B-2FB0-5749-32C0-52F78C613C1E}"/>
                </a:ext>
              </a:extLst>
            </p:cNvPr>
            <p:cNvSpPr txBox="1"/>
            <p:nvPr/>
          </p:nvSpPr>
          <p:spPr>
            <a:xfrm>
              <a:off x="8632352" y="305279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*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6469A7-75B7-4465-5293-5C810211C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8508" y="880925"/>
              <a:ext cx="1495065" cy="14991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825D6-67ED-B437-4454-28D8214A15EA}"/>
                </a:ext>
              </a:extLst>
            </p:cNvPr>
            <p:cNvSpPr txBox="1"/>
            <p:nvPr/>
          </p:nvSpPr>
          <p:spPr>
            <a:xfrm>
              <a:off x="6449701" y="573148"/>
              <a:ext cx="2752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69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way Gothic" panose="00000400000000000000" pitchFamily="2" charset="0"/>
                </a:rPr>
                <a:t>OFFICIALY SANCTIONED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006E1A-E8F1-4192-5796-F6CE47BFF21C}"/>
              </a:ext>
            </a:extLst>
          </p:cNvPr>
          <p:cNvGrpSpPr/>
          <p:nvPr/>
        </p:nvGrpSpPr>
        <p:grpSpPr>
          <a:xfrm>
            <a:off x="4357721" y="179546"/>
            <a:ext cx="6053071" cy="3446122"/>
            <a:chOff x="5553041" y="611488"/>
            <a:chExt cx="6053071" cy="344612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5ACD84-5A00-BA27-B778-0F9DD812A4A0}"/>
                </a:ext>
              </a:extLst>
            </p:cNvPr>
            <p:cNvSpPr/>
            <p:nvPr/>
          </p:nvSpPr>
          <p:spPr>
            <a:xfrm>
              <a:off x="5553041" y="611488"/>
              <a:ext cx="6053071" cy="3446122"/>
            </a:xfrm>
            <a:prstGeom prst="roundRect">
              <a:avLst>
                <a:gd name="adj" fmla="val 6577"/>
              </a:avLst>
            </a:prstGeom>
            <a:solidFill>
              <a:srgbClr val="F4D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3C2A9E3-1201-AC2E-5891-11780F742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161" y="848190"/>
              <a:ext cx="5284832" cy="2972718"/>
            </a:xfrm>
            <a:prstGeom prst="rect">
              <a:avLst/>
            </a:prstGeom>
          </p:spPr>
        </p:pic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EF26E91E-62DC-C442-A6F7-7C9A3527D52F}"/>
              </a:ext>
            </a:extLst>
          </p:cNvPr>
          <p:cNvGrpSpPr/>
          <p:nvPr/>
        </p:nvGrpSpPr>
        <p:grpSpPr>
          <a:xfrm>
            <a:off x="6841616" y="3904720"/>
            <a:ext cx="3912822" cy="2842707"/>
            <a:chOff x="6841616" y="3904720"/>
            <a:chExt cx="3912822" cy="284270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30875A7-022C-D6DE-FC3C-D4DACF09651B}"/>
                </a:ext>
              </a:extLst>
            </p:cNvPr>
            <p:cNvSpPr/>
            <p:nvPr/>
          </p:nvSpPr>
          <p:spPr>
            <a:xfrm>
              <a:off x="6841616" y="3904720"/>
              <a:ext cx="3912822" cy="2842707"/>
            </a:xfrm>
            <a:prstGeom prst="roundRect">
              <a:avLst>
                <a:gd name="adj" fmla="val 805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D74295-A78D-069C-5540-DC492207817E}"/>
                </a:ext>
              </a:extLst>
            </p:cNvPr>
            <p:cNvSpPr txBox="1"/>
            <p:nvPr/>
          </p:nvSpPr>
          <p:spPr>
            <a:xfrm>
              <a:off x="6994115" y="3936734"/>
              <a:ext cx="26132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B808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-Bold" pitchFamily="2" charset="0"/>
                </a:rPr>
                <a:t>Approved Security </a:t>
              </a:r>
            </a:p>
            <a:p>
              <a:pPr algn="ctr"/>
              <a:r>
                <a:rPr lang="en-US" dirty="0">
                  <a:solidFill>
                    <a:srgbClr val="B808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-Bold" pitchFamily="2" charset="0"/>
                </a:rPr>
                <a:t>Research Equipment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8B3B37-A7A5-75E3-DBA6-620BB5811C0D}"/>
                </a:ext>
              </a:extLst>
            </p:cNvPr>
            <p:cNvSpPr txBox="1"/>
            <p:nvPr/>
          </p:nvSpPr>
          <p:spPr>
            <a:xfrm>
              <a:off x="7099913" y="4504063"/>
              <a:ext cx="250741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This equipment is part of </a:t>
              </a: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the MSG Sphere security </a:t>
              </a: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monitoring system.  </a:t>
              </a: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Do not remove or disturb.  </a:t>
              </a: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In case of emergency:</a:t>
              </a: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Call 505-503-4455</a:t>
              </a: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20204" pitchFamily="34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Sensor: 82R99</a:t>
              </a: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Location: AF00201C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A65D06D-8015-F809-9D7F-6798B855F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9834857" y="4222008"/>
              <a:ext cx="659425" cy="4213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56975-0318-1570-64D8-D8826267E89A}"/>
                </a:ext>
              </a:extLst>
            </p:cNvPr>
            <p:cNvSpPr txBox="1"/>
            <p:nvPr/>
          </p:nvSpPr>
          <p:spPr>
            <a:xfrm rot="5400000">
              <a:off x="9253227" y="5244490"/>
              <a:ext cx="17508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Rondalo" pitchFamily="2" charset="0"/>
                </a:rPr>
                <a:t>sphere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DC9EE0-0F7A-9C7D-30BE-B1FAA758E0FF}"/>
                </a:ext>
              </a:extLst>
            </p:cNvPr>
            <p:cNvSpPr txBox="1"/>
            <p:nvPr/>
          </p:nvSpPr>
          <p:spPr>
            <a:xfrm rot="5400000">
              <a:off x="10132831" y="6384357"/>
              <a:ext cx="309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Rondalo" pitchFamily="2" charset="0"/>
                </a:rPr>
                <a:t>tm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49F60D-31BC-F1B1-216B-097DEDABE9B2}"/>
              </a:ext>
            </a:extLst>
          </p:cNvPr>
          <p:cNvSpPr/>
          <p:nvPr/>
        </p:nvSpPr>
        <p:spPr>
          <a:xfrm>
            <a:off x="132521" y="4088134"/>
            <a:ext cx="4028661" cy="255937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AD7BE58-BB0B-BECF-962A-8C9DBDFB8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3" y="445585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911548F8-F801-0C60-1293-0C3D2D95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0" y="4353023"/>
            <a:ext cx="738000" cy="7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vergreen Tree on Apple iOS 16.4">
            <a:extLst>
              <a:ext uri="{FF2B5EF4-FFF2-40B4-BE49-F238E27FC236}">
                <a16:creationId xmlns:a16="http://schemas.microsoft.com/office/drawing/2014/main" id="{627D9163-E4BA-0BB2-9C46-5BBFDC79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286" y="4420944"/>
            <a:ext cx="649480" cy="64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vergreen Tree on Apple iOS 16.4">
            <a:extLst>
              <a:ext uri="{FF2B5EF4-FFF2-40B4-BE49-F238E27FC236}">
                <a16:creationId xmlns:a16="http://schemas.microsoft.com/office/drawing/2014/main" id="{5DB867D8-AD21-FCEC-B02E-0F3AC817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10" y="4579338"/>
            <a:ext cx="649480" cy="64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vergreen Tree on Apple iOS 16.4">
            <a:extLst>
              <a:ext uri="{FF2B5EF4-FFF2-40B4-BE49-F238E27FC236}">
                <a16:creationId xmlns:a16="http://schemas.microsoft.com/office/drawing/2014/main" id="{260A1D8E-3A2B-78CE-AF6C-0A4BF03E8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680" y="4537888"/>
            <a:ext cx="732379" cy="73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vergreen Tree on Apple iOS 16.4">
            <a:extLst>
              <a:ext uri="{FF2B5EF4-FFF2-40B4-BE49-F238E27FC236}">
                <a16:creationId xmlns:a16="http://schemas.microsoft.com/office/drawing/2014/main" id="{26071843-8DA2-F57D-74F9-E6C991E45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0" y="4362345"/>
            <a:ext cx="1474498" cy="147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C159423-4B43-7CB1-3FDA-3C0E3872E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10" y="4714996"/>
            <a:ext cx="991342" cy="9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7921171E-1CF7-0A69-66C0-FAB3B0E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381" y="4762371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0C2533-010B-4034-B079-D8F3E89E1EF5}"/>
              </a:ext>
            </a:extLst>
          </p:cNvPr>
          <p:cNvSpPr txBox="1"/>
          <p:nvPr/>
        </p:nvSpPr>
        <p:spPr>
          <a:xfrm>
            <a:off x="820207" y="6012168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tects Daughter" pitchFamily="2" charset="0"/>
              </a:rPr>
              <a:t>Let’s go into the woods</a:t>
            </a: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tects Daughter" pitchFamily="2" charset="0"/>
              </a:rPr>
              <a:t>for a summoning…</a:t>
            </a:r>
          </a:p>
        </p:txBody>
      </p:sp>
    </p:spTree>
    <p:extLst>
      <p:ext uri="{BB962C8B-B14F-4D97-AF65-F5344CB8AC3E}">
        <p14:creationId xmlns:p14="http://schemas.microsoft.com/office/powerpoint/2010/main" val="44752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CF84C51-8616-6A33-6996-F33C9A2B2A12}"/>
              </a:ext>
            </a:extLst>
          </p:cNvPr>
          <p:cNvGrpSpPr/>
          <p:nvPr/>
        </p:nvGrpSpPr>
        <p:grpSpPr>
          <a:xfrm>
            <a:off x="101791" y="2194502"/>
            <a:ext cx="3863662" cy="2021983"/>
            <a:chOff x="101791" y="2194502"/>
            <a:chExt cx="3863662" cy="202198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6D13FAA-4646-5BC6-B2D1-84A9C3BC0869}"/>
                </a:ext>
              </a:extLst>
            </p:cNvPr>
            <p:cNvSpPr/>
            <p:nvPr/>
          </p:nvSpPr>
          <p:spPr>
            <a:xfrm>
              <a:off x="101791" y="2194502"/>
              <a:ext cx="3863662" cy="20219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525E7C-A63A-19CC-3D0B-A0DD82E1E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112" y="2747497"/>
              <a:ext cx="2125014" cy="100203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1A9BB8-4F8E-BDF6-F2C8-867547EED94F}"/>
                </a:ext>
              </a:extLst>
            </p:cNvPr>
            <p:cNvSpPr txBox="1"/>
            <p:nvPr/>
          </p:nvSpPr>
          <p:spPr>
            <a:xfrm>
              <a:off x="441677" y="2327645"/>
              <a:ext cx="31838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Safety Certified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DF0478-7F3E-CBE8-913F-F77A20640089}"/>
                </a:ext>
              </a:extLst>
            </p:cNvPr>
            <p:cNvSpPr txBox="1"/>
            <p:nvPr/>
          </p:nvSpPr>
          <p:spPr>
            <a:xfrm>
              <a:off x="289447" y="3833996"/>
              <a:ext cx="36760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Checked by</a:t>
              </a:r>
              <a:r>
                <a:rPr lang="en-US" sz="1400" u="sng" dirty="0">
                  <a:latin typeface="LetterOMatic!" panose="020B0603050302020204" pitchFamily="34" charset="0"/>
                </a:rPr>
                <a:t>   Bob   </a:t>
              </a: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on </a:t>
              </a:r>
              <a:r>
                <a:rPr lang="en-US" sz="1400" u="sng" dirty="0">
                  <a:latin typeface="LetterOMatic!" panose="020B0603050302020204" pitchFamily="34" charset="0"/>
                </a:rPr>
                <a:t>  6/16/23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A8B338-A2D0-363F-3E82-60AB69405837}"/>
              </a:ext>
            </a:extLst>
          </p:cNvPr>
          <p:cNvGrpSpPr/>
          <p:nvPr/>
        </p:nvGrpSpPr>
        <p:grpSpPr>
          <a:xfrm>
            <a:off x="7548261" y="75215"/>
            <a:ext cx="4643739" cy="2653048"/>
            <a:chOff x="5761151" y="1632297"/>
            <a:chExt cx="4643739" cy="265304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85D314A-7182-0CDE-3186-D1EC45519E02}"/>
                </a:ext>
              </a:extLst>
            </p:cNvPr>
            <p:cNvSpPr/>
            <p:nvPr/>
          </p:nvSpPr>
          <p:spPr>
            <a:xfrm>
              <a:off x="5761151" y="1632297"/>
              <a:ext cx="4541948" cy="2653048"/>
            </a:xfrm>
            <a:prstGeom prst="roundRect">
              <a:avLst>
                <a:gd name="adj" fmla="val 620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6AE16F-B2B7-3DB1-CD6A-03D9AEE23078}"/>
                </a:ext>
              </a:extLst>
            </p:cNvPr>
            <p:cNvSpPr txBox="1"/>
            <p:nvPr/>
          </p:nvSpPr>
          <p:spPr>
            <a:xfrm>
              <a:off x="5877885" y="3176378"/>
              <a:ext cx="31574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You can be replaced by </a:t>
              </a:r>
            </a:p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a shell script right now!</a:t>
              </a:r>
            </a:p>
          </p:txBody>
        </p:sp>
        <p:pic>
          <p:nvPicPr>
            <p:cNvPr id="1028" name="Picture 4" descr="Anxious Face with Sweat on Google Noto Color Emoji 15.0">
              <a:extLst>
                <a:ext uri="{FF2B5EF4-FFF2-40B4-BE49-F238E27FC236}">
                  <a16:creationId xmlns:a16="http://schemas.microsoft.com/office/drawing/2014/main" id="{17CB4CB2-41C1-4060-40F7-8DEA9E24C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352" y="2958821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217F39-6FE4-ED63-5627-70214DB80B41}"/>
                </a:ext>
              </a:extLst>
            </p:cNvPr>
            <p:cNvSpPr txBox="1"/>
            <p:nvPr/>
          </p:nvSpPr>
          <p:spPr>
            <a:xfrm>
              <a:off x="7028645" y="1976083"/>
              <a:ext cx="3376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Stop worrying about your </a:t>
              </a:r>
            </a:p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job being stolen by A.I</a:t>
              </a:r>
              <a:endParaRPr lang="en-US" sz="2000" dirty="0"/>
            </a:p>
          </p:txBody>
        </p:sp>
        <p:pic>
          <p:nvPicPr>
            <p:cNvPr id="1030" name="Picture 6" descr="Worried Face on Google Noto Color Emoji 15.0">
              <a:extLst>
                <a:ext uri="{FF2B5EF4-FFF2-40B4-BE49-F238E27FC236}">
                  <a16:creationId xmlns:a16="http://schemas.microsoft.com/office/drawing/2014/main" id="{4A05A8F4-DD47-E39E-8EB2-89A696DCC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645" y="1762634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2D5C29-5F79-CD46-650B-5C1685D76707}"/>
              </a:ext>
            </a:extLst>
          </p:cNvPr>
          <p:cNvGrpSpPr/>
          <p:nvPr/>
        </p:nvGrpSpPr>
        <p:grpSpPr>
          <a:xfrm>
            <a:off x="88626" y="51191"/>
            <a:ext cx="5194133" cy="2086168"/>
            <a:chOff x="1413701" y="4363500"/>
            <a:chExt cx="5194133" cy="20861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70D94CB-97F3-CD11-4837-EDA59B03CCD2}"/>
                </a:ext>
              </a:extLst>
            </p:cNvPr>
            <p:cNvSpPr/>
            <p:nvPr/>
          </p:nvSpPr>
          <p:spPr>
            <a:xfrm>
              <a:off x="1413701" y="4363500"/>
              <a:ext cx="5194133" cy="208616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T-Rex on Twitter Emoji Stickers 13.1">
              <a:extLst>
                <a:ext uri="{FF2B5EF4-FFF2-40B4-BE49-F238E27FC236}">
                  <a16:creationId xmlns:a16="http://schemas.microsoft.com/office/drawing/2014/main" id="{6876C128-D112-2D41-9810-BDB1FF9FB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224" y="4835084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-Rex on WhatsApp 2.23.2.72">
              <a:extLst>
                <a:ext uri="{FF2B5EF4-FFF2-40B4-BE49-F238E27FC236}">
                  <a16:creationId xmlns:a16="http://schemas.microsoft.com/office/drawing/2014/main" id="{EEB2DB68-4780-1CA6-93A9-731C52F7D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05482" y="4782672"/>
              <a:ext cx="1263865" cy="124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B0C0E2-0A6D-CD69-B535-2851D2DAFED5}"/>
                </a:ext>
              </a:extLst>
            </p:cNvPr>
            <p:cNvSpPr txBox="1"/>
            <p:nvPr/>
          </p:nvSpPr>
          <p:spPr>
            <a:xfrm>
              <a:off x="2871898" y="5052641"/>
              <a:ext cx="22717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way Gothic" panose="00000400000000000000" pitchFamily="2" charset="0"/>
                </a:rPr>
                <a:t>Dino Sumo</a:t>
              </a:r>
            </a:p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way Gothic" panose="00000400000000000000" pitchFamily="2" charset="0"/>
                </a:rPr>
                <a:t>Cage Match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464B9D-ACDD-AC4C-22B4-25E49709A61D}"/>
                </a:ext>
              </a:extLst>
            </p:cNvPr>
            <p:cNvSpPr txBox="1"/>
            <p:nvPr/>
          </p:nvSpPr>
          <p:spPr>
            <a:xfrm>
              <a:off x="2949418" y="4438212"/>
              <a:ext cx="21226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way Gothic" panose="00000400000000000000" pitchFamily="2" charset="0"/>
                </a:rPr>
                <a:t>DEFCON 31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799EC-BD88-80E4-7C13-EEB086FEFDCD}"/>
                </a:ext>
              </a:extLst>
            </p:cNvPr>
            <p:cNvSpPr txBox="1"/>
            <p:nvPr/>
          </p:nvSpPr>
          <p:spPr>
            <a:xfrm>
              <a:off x="2490383" y="5900015"/>
              <a:ext cx="3034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way Gothic" panose="00000400000000000000" pitchFamily="2" charset="0"/>
                </a:rPr>
                <a:t>TO THE DEATH!!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BF1308-A3B4-145F-CE3A-97D4F77E1B6E}"/>
              </a:ext>
            </a:extLst>
          </p:cNvPr>
          <p:cNvGrpSpPr/>
          <p:nvPr/>
        </p:nvGrpSpPr>
        <p:grpSpPr>
          <a:xfrm>
            <a:off x="4494883" y="2891849"/>
            <a:ext cx="3396389" cy="2222641"/>
            <a:chOff x="4494883" y="2891849"/>
            <a:chExt cx="3396389" cy="222264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414D694-1F45-217F-B58F-7622D34D9F3E}"/>
                </a:ext>
              </a:extLst>
            </p:cNvPr>
            <p:cNvSpPr/>
            <p:nvPr/>
          </p:nvSpPr>
          <p:spPr>
            <a:xfrm>
              <a:off x="4494883" y="2896632"/>
              <a:ext cx="3396389" cy="221785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49AFF1-3D7A-ECB6-BD44-53E852DFA1E7}"/>
                </a:ext>
              </a:extLst>
            </p:cNvPr>
            <p:cNvSpPr/>
            <p:nvPr/>
          </p:nvSpPr>
          <p:spPr>
            <a:xfrm>
              <a:off x="4821421" y="3833996"/>
              <a:ext cx="446319" cy="53841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3724A6-A188-39ED-9941-7F4A6719D94A}"/>
                </a:ext>
              </a:extLst>
            </p:cNvPr>
            <p:cNvSpPr txBox="1"/>
            <p:nvPr/>
          </p:nvSpPr>
          <p:spPr>
            <a:xfrm>
              <a:off x="5282759" y="3889096"/>
              <a:ext cx="213231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DAYS</a:t>
              </a:r>
            </a:p>
            <a:p>
              <a:r>
                <a:rPr lang="en-US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WITHOUT AN</a:t>
              </a:r>
            </a:p>
            <a:p>
              <a:r>
                <a:rPr lang="en-US" sz="2400" dirty="0">
                  <a:latin typeface="Aharoni" panose="02010803020104030203" pitchFamily="2" charset="-79"/>
                  <a:cs typeface="Aharoni" panose="02010803020104030203" pitchFamily="2" charset="-79"/>
                </a:rPr>
                <a:t>ACCIDENT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C195FB7-ADCF-DDC9-5016-E6C5386D7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11" y="2891849"/>
              <a:ext cx="2125014" cy="1002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62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9A9105-6339-9CC2-F781-341596CB525F}"/>
              </a:ext>
            </a:extLst>
          </p:cNvPr>
          <p:cNvGrpSpPr/>
          <p:nvPr/>
        </p:nvGrpSpPr>
        <p:grpSpPr>
          <a:xfrm>
            <a:off x="0" y="0"/>
            <a:ext cx="3167534" cy="5977179"/>
            <a:chOff x="1156696" y="225910"/>
            <a:chExt cx="3167534" cy="59771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58224B-BA46-21AB-9451-B6520020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561" y="225910"/>
              <a:ext cx="2178524" cy="59771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C6A7D0-1BFE-B105-5E8C-70A6B9C55564}"/>
                </a:ext>
              </a:extLst>
            </p:cNvPr>
            <p:cNvSpPr txBox="1"/>
            <p:nvPr/>
          </p:nvSpPr>
          <p:spPr>
            <a:xfrm rot="20851420">
              <a:off x="1156696" y="2686065"/>
              <a:ext cx="316753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thazar" pitchFamily="2" charset="0"/>
                </a:rPr>
                <a:t>blah, blah, haker</a:t>
              </a:r>
            </a:p>
            <a:p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thazar" pitchFamily="2" charset="0"/>
                </a:rPr>
                <a:t>blah, manefram,</a:t>
              </a:r>
            </a:p>
            <a:p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thazar" pitchFamily="2" charset="0"/>
                </a:rPr>
                <a:t>blah, blah…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667A6-DCA0-F132-3D02-10A9CCC757EF}"/>
              </a:ext>
            </a:extLst>
          </p:cNvPr>
          <p:cNvGrpSpPr/>
          <p:nvPr/>
        </p:nvGrpSpPr>
        <p:grpSpPr>
          <a:xfrm>
            <a:off x="2489505" y="127096"/>
            <a:ext cx="2178524" cy="2121252"/>
            <a:chOff x="3883185" y="1880593"/>
            <a:chExt cx="2178524" cy="21212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42ADE8E-733D-E928-9CC3-F5D2BC5DE8B5}"/>
                </a:ext>
              </a:extLst>
            </p:cNvPr>
            <p:cNvSpPr/>
            <p:nvPr/>
          </p:nvSpPr>
          <p:spPr>
            <a:xfrm>
              <a:off x="3883185" y="1880593"/>
              <a:ext cx="2178524" cy="212125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11A842-0DC2-9A8C-8B95-8BEFA550DC93}"/>
                </a:ext>
              </a:extLst>
            </p:cNvPr>
            <p:cNvSpPr txBox="1"/>
            <p:nvPr/>
          </p:nvSpPr>
          <p:spPr>
            <a:xfrm>
              <a:off x="4431273" y="1880593"/>
              <a:ext cx="108234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pecialAlphabets P04" pitchFamily="50" charset="0"/>
                </a:rPr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584FDE-A1C0-400C-48F6-19189375542B}"/>
                </a:ext>
              </a:extLst>
            </p:cNvPr>
            <p:cNvSpPr txBox="1"/>
            <p:nvPr/>
          </p:nvSpPr>
          <p:spPr>
            <a:xfrm>
              <a:off x="4149914" y="3105834"/>
              <a:ext cx="16450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rmaid Swash Caps" pitchFamily="2" charset="0"/>
                  <a:ea typeface="Mermaid Swash Caps" pitchFamily="2" charset="0"/>
                </a:rPr>
                <a:t>Where failure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rmaid Swash Caps" pitchFamily="2" charset="0"/>
                  <a:ea typeface="Mermaid Swash Caps" pitchFamily="2" charset="0"/>
                </a:rPr>
                <a:t>marks the spot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6CBA5B-FCEF-72CF-15EE-7B3B78CD3891}"/>
              </a:ext>
            </a:extLst>
          </p:cNvPr>
          <p:cNvGrpSpPr/>
          <p:nvPr/>
        </p:nvGrpSpPr>
        <p:grpSpPr>
          <a:xfrm>
            <a:off x="5101494" y="27116"/>
            <a:ext cx="3175072" cy="3162748"/>
            <a:chOff x="6692996" y="1277035"/>
            <a:chExt cx="3175072" cy="31627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FE42B5-C084-ABE2-E22C-3D7D42C44B6E}"/>
                </a:ext>
              </a:extLst>
            </p:cNvPr>
            <p:cNvSpPr/>
            <p:nvPr/>
          </p:nvSpPr>
          <p:spPr>
            <a:xfrm>
              <a:off x="6692996" y="1277035"/>
              <a:ext cx="3175072" cy="316274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7F33CE-AEB2-2F0F-DDE1-A3754DEF110D}"/>
                </a:ext>
              </a:extLst>
            </p:cNvPr>
            <p:cNvSpPr txBox="1"/>
            <p:nvPr/>
          </p:nvSpPr>
          <p:spPr>
            <a:xfrm>
              <a:off x="7702935" y="1629742"/>
              <a:ext cx="11641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pecialAlphabets P04" pitchFamily="50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B8A43C-07E6-B3B5-0450-9E7521273FEE}"/>
                </a:ext>
              </a:extLst>
            </p:cNvPr>
            <p:cNvSpPr txBox="1"/>
            <p:nvPr/>
          </p:nvSpPr>
          <p:spPr>
            <a:xfrm>
              <a:off x="7215657" y="3017736"/>
              <a:ext cx="21297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rmaid Swash Caps" pitchFamily="2" charset="0"/>
                  <a:ea typeface="Mermaid Swash Caps" pitchFamily="2" charset="0"/>
                </a:rPr>
                <a:t>Where failure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rmaid Swash Caps" pitchFamily="2" charset="0"/>
                  <a:ea typeface="Mermaid Swash Caps" pitchFamily="2" charset="0"/>
                </a:rPr>
                <a:t>marks the spot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93535B-F698-9FF7-714D-669956FAC310}"/>
              </a:ext>
            </a:extLst>
          </p:cNvPr>
          <p:cNvGrpSpPr/>
          <p:nvPr/>
        </p:nvGrpSpPr>
        <p:grpSpPr>
          <a:xfrm>
            <a:off x="8587544" y="94128"/>
            <a:ext cx="3175072" cy="3162748"/>
            <a:chOff x="6692996" y="1277035"/>
            <a:chExt cx="3175072" cy="3162748"/>
          </a:xfrm>
          <a:solidFill>
            <a:srgbClr val="558ED5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D50A49-2747-3B35-C525-7D8EC8399B03}"/>
                </a:ext>
              </a:extLst>
            </p:cNvPr>
            <p:cNvSpPr/>
            <p:nvPr/>
          </p:nvSpPr>
          <p:spPr>
            <a:xfrm>
              <a:off x="6692996" y="1277035"/>
              <a:ext cx="3175072" cy="3162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8FD56A-AEF5-0849-C753-4C3FAD84D9E6}"/>
                </a:ext>
              </a:extLst>
            </p:cNvPr>
            <p:cNvSpPr txBox="1"/>
            <p:nvPr/>
          </p:nvSpPr>
          <p:spPr>
            <a:xfrm>
              <a:off x="7702935" y="1629742"/>
              <a:ext cx="1164101" cy="15696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pecialAlphabets P04" pitchFamily="50" charset="0"/>
                </a:rPr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E6211E-ABCF-7CE9-FC4D-F69D81CB5087}"/>
                </a:ext>
              </a:extLst>
            </p:cNvPr>
            <p:cNvSpPr txBox="1"/>
            <p:nvPr/>
          </p:nvSpPr>
          <p:spPr>
            <a:xfrm>
              <a:off x="7215657" y="3017736"/>
              <a:ext cx="212975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rmaid Swash Caps" pitchFamily="2" charset="0"/>
                  <a:ea typeface="Mermaid Swash Caps" pitchFamily="2" charset="0"/>
                </a:rPr>
                <a:t>Where failure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rmaid Swash Caps" pitchFamily="2" charset="0"/>
                  <a:ea typeface="Mermaid Swash Caps" pitchFamily="2" charset="0"/>
                </a:rPr>
                <a:t>marks the spot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D303CB-E311-797C-C8AC-7BDE9679742D}"/>
              </a:ext>
            </a:extLst>
          </p:cNvPr>
          <p:cNvGrpSpPr/>
          <p:nvPr/>
        </p:nvGrpSpPr>
        <p:grpSpPr>
          <a:xfrm>
            <a:off x="2773230" y="3189864"/>
            <a:ext cx="3627675" cy="2106100"/>
            <a:chOff x="3460942" y="3126024"/>
            <a:chExt cx="3627675" cy="21061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86AA6A-9C7C-EB21-588A-A8272B1F3B87}"/>
                </a:ext>
              </a:extLst>
            </p:cNvPr>
            <p:cNvSpPr/>
            <p:nvPr/>
          </p:nvSpPr>
          <p:spPr>
            <a:xfrm>
              <a:off x="3460942" y="3126024"/>
              <a:ext cx="3627675" cy="2106100"/>
            </a:xfrm>
            <a:custGeom>
              <a:avLst/>
              <a:gdLst>
                <a:gd name="connsiteX0" fmla="*/ 310431 w 1548012"/>
                <a:gd name="connsiteY0" fmla="*/ 85655 h 927353"/>
                <a:gd name="connsiteX1" fmla="*/ 69 w 1548012"/>
                <a:gd name="connsiteY1" fmla="*/ 362645 h 927353"/>
                <a:gd name="connsiteX2" fmla="*/ 333792 w 1548012"/>
                <a:gd name="connsiteY2" fmla="*/ 619611 h 927353"/>
                <a:gd name="connsiteX3" fmla="*/ 670851 w 1548012"/>
                <a:gd name="connsiteY3" fmla="*/ 926636 h 927353"/>
                <a:gd name="connsiteX4" fmla="*/ 1545205 w 1548012"/>
                <a:gd name="connsiteY4" fmla="*/ 683018 h 927353"/>
                <a:gd name="connsiteX5" fmla="*/ 927818 w 1548012"/>
                <a:gd name="connsiteY5" fmla="*/ 45608 h 927353"/>
                <a:gd name="connsiteX6" fmla="*/ 310431 w 1548012"/>
                <a:gd name="connsiteY6" fmla="*/ 85655 h 92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8012" h="927353">
                  <a:moveTo>
                    <a:pt x="310431" y="85655"/>
                  </a:moveTo>
                  <a:cubicBezTo>
                    <a:pt x="155806" y="138494"/>
                    <a:pt x="-3824" y="273653"/>
                    <a:pt x="69" y="362645"/>
                  </a:cubicBezTo>
                  <a:cubicBezTo>
                    <a:pt x="3962" y="451637"/>
                    <a:pt x="221995" y="525613"/>
                    <a:pt x="333792" y="619611"/>
                  </a:cubicBezTo>
                  <a:cubicBezTo>
                    <a:pt x="445589" y="713610"/>
                    <a:pt x="468949" y="916068"/>
                    <a:pt x="670851" y="926636"/>
                  </a:cubicBezTo>
                  <a:cubicBezTo>
                    <a:pt x="872753" y="937204"/>
                    <a:pt x="1502377" y="829856"/>
                    <a:pt x="1545205" y="683018"/>
                  </a:cubicBezTo>
                  <a:cubicBezTo>
                    <a:pt x="1588033" y="536180"/>
                    <a:pt x="1129720" y="145168"/>
                    <a:pt x="927818" y="45608"/>
                  </a:cubicBezTo>
                  <a:cubicBezTo>
                    <a:pt x="725916" y="-53952"/>
                    <a:pt x="465056" y="32816"/>
                    <a:pt x="310431" y="8565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168037-04B7-F1EF-8B1F-B3C81D2FB482}"/>
                </a:ext>
              </a:extLst>
            </p:cNvPr>
            <p:cNvSpPr txBox="1"/>
            <p:nvPr/>
          </p:nvSpPr>
          <p:spPr>
            <a:xfrm>
              <a:off x="4151407" y="3351589"/>
              <a:ext cx="1093632" cy="523220"/>
            </a:xfrm>
            <a:prstGeom prst="rect">
              <a:avLst/>
            </a:prstGeom>
            <a:noFill/>
            <a:effectLst>
              <a:outerShdw blurRad="50800" dist="50800" dir="16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Keep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652343-51F3-6D72-FC03-9DAF64DBD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4290" y="3994408"/>
              <a:ext cx="1925506" cy="369332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586467-0643-B23F-0B92-FB177F5A2D81}"/>
                </a:ext>
              </a:extLst>
            </p:cNvPr>
            <p:cNvSpPr txBox="1"/>
            <p:nvPr/>
          </p:nvSpPr>
          <p:spPr>
            <a:xfrm rot="20944964">
              <a:off x="5145219" y="4539619"/>
              <a:ext cx="1151277" cy="461665"/>
            </a:xfrm>
            <a:prstGeom prst="rect">
              <a:avLst/>
            </a:prstGeom>
            <a:noFill/>
            <a:effectLst>
              <a:outerShdw blurRad="50800" dist="50800" dir="10800000" algn="ctr" rotWithShape="0">
                <a:srgbClr val="FF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okerman" panose="04090605060D06020702" pitchFamily="82" charset="0"/>
                </a:rPr>
                <a:t>Weird</a:t>
              </a:r>
            </a:p>
          </p:txBody>
        </p:sp>
      </p:grpSp>
      <p:sp>
        <p:nvSpPr>
          <p:cNvPr id="18" name="Teardrop 17">
            <a:extLst>
              <a:ext uri="{FF2B5EF4-FFF2-40B4-BE49-F238E27FC236}">
                <a16:creationId xmlns:a16="http://schemas.microsoft.com/office/drawing/2014/main" id="{DF395C2F-7448-7C33-B625-0063B6521CD8}"/>
              </a:ext>
            </a:extLst>
          </p:cNvPr>
          <p:cNvSpPr/>
          <p:nvPr/>
        </p:nvSpPr>
        <p:spPr>
          <a:xfrm rot="18831423">
            <a:off x="6130933" y="4678414"/>
            <a:ext cx="2016784" cy="2055783"/>
          </a:xfrm>
          <a:prstGeom prst="teardrop">
            <a:avLst>
              <a:gd name="adj" fmla="val 13302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E2C667-C025-8994-7B7B-AB1221276AB2}"/>
              </a:ext>
            </a:extLst>
          </p:cNvPr>
          <p:cNvSpPr txBox="1"/>
          <p:nvPr/>
        </p:nvSpPr>
        <p:spPr>
          <a:xfrm>
            <a:off x="6591095" y="4844372"/>
            <a:ext cx="1093632" cy="523220"/>
          </a:xfrm>
          <a:prstGeom prst="rect">
            <a:avLst/>
          </a:prstGeom>
          <a:noFill/>
          <a:effectLst>
            <a:outerShdw blurRad="50800" dist="50800" dir="162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guiat" pitchFamily="2" charset="0"/>
              </a:rPr>
              <a:t>Keep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D7101-6599-6FBB-8CB1-15C72E11F2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63" y="5486425"/>
            <a:ext cx="1497897" cy="28731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261E9C-A8D5-1F4B-0F75-8C1BE8BA532C}"/>
              </a:ext>
            </a:extLst>
          </p:cNvPr>
          <p:cNvSpPr txBox="1"/>
          <p:nvPr/>
        </p:nvSpPr>
        <p:spPr>
          <a:xfrm>
            <a:off x="6562272" y="5960862"/>
            <a:ext cx="1151277" cy="461665"/>
          </a:xfrm>
          <a:prstGeom prst="rect">
            <a:avLst/>
          </a:prstGeom>
          <a:noFill/>
          <a:effectLst>
            <a:outerShdw blurRad="50800" dist="50800" dir="10800000" algn="ctr" rotWithShape="0">
              <a:srgbClr val="FF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kerman" panose="04090605060D06020702" pitchFamily="82" charset="0"/>
              </a:rPr>
              <a:t>Weird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AE2A52-77EA-49A2-989F-E5CEF20F75B2}"/>
              </a:ext>
            </a:extLst>
          </p:cNvPr>
          <p:cNvGrpSpPr/>
          <p:nvPr/>
        </p:nvGrpSpPr>
        <p:grpSpPr>
          <a:xfrm>
            <a:off x="9108744" y="4388420"/>
            <a:ext cx="2769756" cy="2253276"/>
            <a:chOff x="9108744" y="4388420"/>
            <a:chExt cx="2769756" cy="225327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3C77587-ED25-8698-5EC0-EA9C04C86FCE}"/>
                </a:ext>
              </a:extLst>
            </p:cNvPr>
            <p:cNvSpPr/>
            <p:nvPr/>
          </p:nvSpPr>
          <p:spPr>
            <a:xfrm>
              <a:off x="9108744" y="4388420"/>
              <a:ext cx="2769756" cy="2253276"/>
            </a:xfrm>
            <a:custGeom>
              <a:avLst/>
              <a:gdLst>
                <a:gd name="connsiteX0" fmla="*/ 1553160 w 2769756"/>
                <a:gd name="connsiteY0" fmla="*/ 700 h 2253276"/>
                <a:gd name="connsiteX1" fmla="*/ 858216 w 2769756"/>
                <a:gd name="connsiteY1" fmla="*/ 320740 h 2253276"/>
                <a:gd name="connsiteX2" fmla="*/ 739344 w 2769756"/>
                <a:gd name="connsiteY2" fmla="*/ 860236 h 2253276"/>
                <a:gd name="connsiteX3" fmla="*/ 16968 w 2769756"/>
                <a:gd name="connsiteY3" fmla="*/ 1482028 h 2253276"/>
                <a:gd name="connsiteX4" fmla="*/ 1553160 w 2769756"/>
                <a:gd name="connsiteY4" fmla="*/ 2240980 h 2253276"/>
                <a:gd name="connsiteX5" fmla="*/ 2394408 w 2769756"/>
                <a:gd name="connsiteY5" fmla="*/ 1902652 h 2253276"/>
                <a:gd name="connsiteX6" fmla="*/ 2769312 w 2769756"/>
                <a:gd name="connsiteY6" fmla="*/ 1262572 h 2253276"/>
                <a:gd name="connsiteX7" fmla="*/ 2330400 w 2769756"/>
                <a:gd name="connsiteY7" fmla="*/ 403036 h 2253276"/>
                <a:gd name="connsiteX8" fmla="*/ 1553160 w 2769756"/>
                <a:gd name="connsiteY8" fmla="*/ 700 h 225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756" h="2253276">
                  <a:moveTo>
                    <a:pt x="1553160" y="700"/>
                  </a:moveTo>
                  <a:cubicBezTo>
                    <a:pt x="1307796" y="-13016"/>
                    <a:pt x="993852" y="177484"/>
                    <a:pt x="858216" y="320740"/>
                  </a:cubicBezTo>
                  <a:cubicBezTo>
                    <a:pt x="722580" y="463996"/>
                    <a:pt x="879552" y="666688"/>
                    <a:pt x="739344" y="860236"/>
                  </a:cubicBezTo>
                  <a:cubicBezTo>
                    <a:pt x="599136" y="1053784"/>
                    <a:pt x="-118668" y="1251904"/>
                    <a:pt x="16968" y="1482028"/>
                  </a:cubicBezTo>
                  <a:cubicBezTo>
                    <a:pt x="152604" y="1712152"/>
                    <a:pt x="1156920" y="2170876"/>
                    <a:pt x="1553160" y="2240980"/>
                  </a:cubicBezTo>
                  <a:cubicBezTo>
                    <a:pt x="1949400" y="2311084"/>
                    <a:pt x="2191716" y="2065720"/>
                    <a:pt x="2394408" y="1902652"/>
                  </a:cubicBezTo>
                  <a:cubicBezTo>
                    <a:pt x="2597100" y="1739584"/>
                    <a:pt x="2779980" y="1512508"/>
                    <a:pt x="2769312" y="1262572"/>
                  </a:cubicBezTo>
                  <a:cubicBezTo>
                    <a:pt x="2758644" y="1012636"/>
                    <a:pt x="2531568" y="608776"/>
                    <a:pt x="2330400" y="403036"/>
                  </a:cubicBezTo>
                  <a:cubicBezTo>
                    <a:pt x="2129232" y="197296"/>
                    <a:pt x="1798524" y="14416"/>
                    <a:pt x="1553160" y="7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27C4E5-11AE-C71A-7D7B-27C13FC72555}"/>
                </a:ext>
              </a:extLst>
            </p:cNvPr>
            <p:cNvSpPr txBox="1"/>
            <p:nvPr/>
          </p:nvSpPr>
          <p:spPr>
            <a:xfrm>
              <a:off x="10146323" y="4772744"/>
              <a:ext cx="1093632" cy="523220"/>
            </a:xfrm>
            <a:prstGeom prst="rect">
              <a:avLst/>
            </a:prstGeom>
            <a:noFill/>
            <a:effectLst>
              <a:outerShdw blurRad="50800" dist="50800" dir="16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nguiat" pitchFamily="2" charset="0"/>
                </a:rPr>
                <a:t>Keep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2ABE749-5906-3383-B967-EF038DFE2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191" y="5414797"/>
              <a:ext cx="1497897" cy="287312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D8D4E1D-6F9F-50B8-33F1-92C788040BA5}"/>
                </a:ext>
              </a:extLst>
            </p:cNvPr>
            <p:cNvSpPr txBox="1"/>
            <p:nvPr/>
          </p:nvSpPr>
          <p:spPr>
            <a:xfrm>
              <a:off x="10117500" y="5889234"/>
              <a:ext cx="1151277" cy="461665"/>
            </a:xfrm>
            <a:prstGeom prst="rect">
              <a:avLst/>
            </a:prstGeom>
            <a:noFill/>
            <a:effectLst>
              <a:outerShdw blurRad="50800" dist="50800" dir="10800000" algn="ctr" rotWithShape="0">
                <a:srgbClr val="FF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okerman" panose="04090605060D06020702" pitchFamily="82" charset="0"/>
                </a:rPr>
                <a:t>Weird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02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ECC6805-BD15-31A5-BE6D-132F94F7B91C}"/>
              </a:ext>
            </a:extLst>
          </p:cNvPr>
          <p:cNvGrpSpPr/>
          <p:nvPr/>
        </p:nvGrpSpPr>
        <p:grpSpPr>
          <a:xfrm>
            <a:off x="545649" y="326036"/>
            <a:ext cx="3358839" cy="2609188"/>
            <a:chOff x="545649" y="326036"/>
            <a:chExt cx="3358839" cy="260918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FA42523-9171-6977-052C-001547861B9A}"/>
                </a:ext>
              </a:extLst>
            </p:cNvPr>
            <p:cNvSpPr/>
            <p:nvPr/>
          </p:nvSpPr>
          <p:spPr>
            <a:xfrm>
              <a:off x="545649" y="326036"/>
              <a:ext cx="3358839" cy="2609188"/>
            </a:xfrm>
            <a:prstGeom prst="roundRect">
              <a:avLst>
                <a:gd name="adj" fmla="val 11688"/>
              </a:avLst>
            </a:pr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ECEEDD-C41A-22D2-8D98-1A5A3BB39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92" y="693577"/>
              <a:ext cx="786532" cy="665931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303613-CCBA-6B65-34C3-41CFF7B872C6}"/>
                </a:ext>
              </a:extLst>
            </p:cNvPr>
            <p:cNvSpPr txBox="1"/>
            <p:nvPr/>
          </p:nvSpPr>
          <p:spPr>
            <a:xfrm>
              <a:off x="654880" y="1561651"/>
              <a:ext cx="32496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Warning: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This may or may</a:t>
              </a:r>
            </a:p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not contain Biological Matter</a:t>
              </a:r>
            </a:p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from Matt Damon.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EDF889-313F-1A4E-8252-3605E439C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354" y="692431"/>
              <a:ext cx="786532" cy="665931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0E7DC6-7F01-6463-A34D-9C16E6A8031C}"/>
                </a:ext>
              </a:extLst>
            </p:cNvPr>
            <p:cNvSpPr txBox="1"/>
            <p:nvPr/>
          </p:nvSpPr>
          <p:spPr>
            <a:xfrm>
              <a:off x="1639925" y="2687124"/>
              <a:ext cx="127951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UI" panose="020B0500000000000000" pitchFamily="34" charset="-128"/>
                  <a:ea typeface="Yu Gothic UI" panose="020B0500000000000000" pitchFamily="34" charset="-128"/>
                </a:rPr>
                <a:t>An unofficial Defcon notice  &amp;!^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79CC84-5ED8-0716-E439-855C38811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9189" y="468969"/>
              <a:ext cx="620990" cy="94974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CE0789-C7E5-FFDF-3391-CB582C8C3F03}"/>
              </a:ext>
            </a:extLst>
          </p:cNvPr>
          <p:cNvGrpSpPr/>
          <p:nvPr/>
        </p:nvGrpSpPr>
        <p:grpSpPr>
          <a:xfrm>
            <a:off x="4341953" y="312294"/>
            <a:ext cx="3121154" cy="2212848"/>
            <a:chOff x="4341953" y="312294"/>
            <a:chExt cx="3121154" cy="221284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81E0630-51EC-F27F-C2F2-9F0D94D5ED7A}"/>
                </a:ext>
              </a:extLst>
            </p:cNvPr>
            <p:cNvSpPr/>
            <p:nvPr/>
          </p:nvSpPr>
          <p:spPr>
            <a:xfrm>
              <a:off x="4341953" y="312294"/>
              <a:ext cx="3121154" cy="2212848"/>
            </a:xfrm>
            <a:prstGeom prst="roundRect">
              <a:avLst>
                <a:gd name="adj" fmla="val 10311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E7047F-A23C-62A1-2BB7-3B547861F2CE}"/>
                </a:ext>
              </a:extLst>
            </p:cNvPr>
            <p:cNvSpPr txBox="1"/>
            <p:nvPr/>
          </p:nvSpPr>
          <p:spPr>
            <a:xfrm>
              <a:off x="4771835" y="418839"/>
              <a:ext cx="2261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IF FOUND, DROP IN ANY MAILBOX</a:t>
              </a:r>
            </a:p>
            <a:p>
              <a:pPr algn="ctr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RETURN POSTAGE GUARANTEED</a:t>
              </a:r>
            </a:p>
            <a:p>
              <a:pPr algn="ctr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NO. 133789797679420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3AB9D-9B6C-5264-208A-145818D89287}"/>
                </a:ext>
              </a:extLst>
            </p:cNvPr>
            <p:cNvSpPr txBox="1"/>
            <p:nvPr/>
          </p:nvSpPr>
          <p:spPr>
            <a:xfrm>
              <a:off x="4562708" y="1010596"/>
              <a:ext cx="267964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PROPERTY OF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FBI SURVEILLANCE VAN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NO. 17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859EF1-8CAD-513B-FE24-0B9739489903}"/>
                </a:ext>
              </a:extLst>
            </p:cNvPr>
            <p:cNvSpPr txBox="1"/>
            <p:nvPr/>
          </p:nvSpPr>
          <p:spPr>
            <a:xfrm>
              <a:off x="4494131" y="2026259"/>
              <a:ext cx="2816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DO NOT OPEN WITHOUT PROPER AUTHORIZATION</a:t>
              </a:r>
            </a:p>
            <a:p>
              <a:pPr algn="ctr"/>
              <a:r>
                <a:rPr lang="en-US" sz="1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AND PROTECTIVE GEAR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3A9378-AFEF-A8F4-1127-5B1C1A3D0C72}"/>
                </a:ext>
              </a:extLst>
            </p:cNvPr>
            <p:cNvSpPr txBox="1"/>
            <p:nvPr/>
          </p:nvSpPr>
          <p:spPr>
            <a:xfrm>
              <a:off x="6593210" y="2291090"/>
              <a:ext cx="79380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RE-ORDER 8675309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373E6-6E2A-9B27-39AD-23F5CD2050E6}"/>
              </a:ext>
            </a:extLst>
          </p:cNvPr>
          <p:cNvGrpSpPr/>
          <p:nvPr/>
        </p:nvGrpSpPr>
        <p:grpSpPr>
          <a:xfrm>
            <a:off x="7862466" y="312294"/>
            <a:ext cx="2880360" cy="1394276"/>
            <a:chOff x="3331654" y="4420713"/>
            <a:chExt cx="2880360" cy="139427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9080158-1224-C5C3-A2B2-5E1CAC2ADCB5}"/>
                </a:ext>
              </a:extLst>
            </p:cNvPr>
            <p:cNvSpPr/>
            <p:nvPr/>
          </p:nvSpPr>
          <p:spPr>
            <a:xfrm>
              <a:off x="3331654" y="4420713"/>
              <a:ext cx="2880360" cy="1394276"/>
            </a:xfrm>
            <a:prstGeom prst="roundRect">
              <a:avLst>
                <a:gd name="adj" fmla="val 814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3441D0-FD70-2C7C-7639-BF49E7C9BFE4}"/>
                </a:ext>
              </a:extLst>
            </p:cNvPr>
            <p:cNvSpPr txBox="1"/>
            <p:nvPr/>
          </p:nvSpPr>
          <p:spPr>
            <a:xfrm>
              <a:off x="3359951" y="5325298"/>
              <a:ext cx="28520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This item has been inspected and certified by </a:t>
              </a:r>
            </a:p>
            <a:p>
              <a:pPr algn="ctr"/>
              <a:r>
                <a:rPr 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authorized agents of the bureau of certification.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6B34FC-10B7-1D75-B310-2FF091744F8C}"/>
                </a:ext>
              </a:extLst>
            </p:cNvPr>
            <p:cNvSpPr txBox="1"/>
            <p:nvPr/>
          </p:nvSpPr>
          <p:spPr>
            <a:xfrm>
              <a:off x="4214904" y="4473951"/>
              <a:ext cx="11442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Approved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and 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Narrow" panose="020B0004020202020204" pitchFamily="34" charset="0"/>
                </a:rPr>
                <a:t>Calibrated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751CE2F-3857-56D1-B7A5-0994EE3BD2E4}"/>
                </a:ext>
              </a:extLst>
            </p:cNvPr>
            <p:cNvGrpSpPr/>
            <p:nvPr/>
          </p:nvGrpSpPr>
          <p:grpSpPr>
            <a:xfrm rot="20585988">
              <a:off x="3674297" y="4696654"/>
              <a:ext cx="460382" cy="439485"/>
              <a:chOff x="5865809" y="3368943"/>
              <a:chExt cx="460382" cy="43948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D198A05-30D2-52A8-5EE5-4976F4A3F701}"/>
                  </a:ext>
                </a:extLst>
              </p:cNvPr>
              <p:cNvSpPr/>
              <p:nvPr/>
            </p:nvSpPr>
            <p:spPr>
              <a:xfrm>
                <a:off x="5881327" y="3368943"/>
                <a:ext cx="429346" cy="439485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26F007-0D8F-F854-6421-CC435AD6CE94}"/>
                  </a:ext>
                </a:extLst>
              </p:cNvPr>
              <p:cNvSpPr txBox="1"/>
              <p:nvPr/>
            </p:nvSpPr>
            <p:spPr>
              <a:xfrm>
                <a:off x="5865809" y="3376010"/>
                <a:ext cx="4603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3270 Nerd Font" panose="02000509000000000000" pitchFamily="49" charset="0"/>
                    <a:ea typeface="3270 Nerd Font" panose="02000509000000000000" pitchFamily="49" charset="0"/>
                    <a:cs typeface="3270 Nerd Font" panose="02000509000000000000" pitchFamily="49" charset="0"/>
                  </a:rPr>
                  <a:t>A7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AC50A81-8056-5FA1-A424-E96964CD4B10}"/>
                </a:ext>
              </a:extLst>
            </p:cNvPr>
            <p:cNvGrpSpPr/>
            <p:nvPr/>
          </p:nvGrpSpPr>
          <p:grpSpPr>
            <a:xfrm rot="686205">
              <a:off x="5429967" y="4731730"/>
              <a:ext cx="696025" cy="369332"/>
              <a:chOff x="6593209" y="3202792"/>
              <a:chExt cx="696025" cy="36933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8513C9F-49E9-B225-3D29-B955C959812D}"/>
                  </a:ext>
                </a:extLst>
              </p:cNvPr>
              <p:cNvSpPr/>
              <p:nvPr/>
            </p:nvSpPr>
            <p:spPr>
              <a:xfrm>
                <a:off x="6593209" y="3202792"/>
                <a:ext cx="696025" cy="369332"/>
              </a:xfrm>
              <a:prstGeom prst="rect">
                <a:avLst/>
              </a:prstGeom>
              <a:noFill/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DEC2D-DEB4-7C58-22F9-21291B5E6B75}"/>
                  </a:ext>
                </a:extLst>
              </p:cNvPr>
              <p:cNvSpPr txBox="1"/>
              <p:nvPr/>
            </p:nvSpPr>
            <p:spPr>
              <a:xfrm>
                <a:off x="6593210" y="3202792"/>
                <a:ext cx="696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3270 Nerd Font" panose="02000509000000000000" pitchFamily="49" charset="0"/>
                    <a:ea typeface="3270 Nerd Font" panose="02000509000000000000" pitchFamily="49" charset="0"/>
                    <a:cs typeface="3270 Nerd Font" panose="02000509000000000000" pitchFamily="49" charset="0"/>
                  </a:rPr>
                  <a:t>YN6A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60D3DD-37B1-7E21-B995-DD417493EF81}"/>
              </a:ext>
            </a:extLst>
          </p:cNvPr>
          <p:cNvGrpSpPr/>
          <p:nvPr/>
        </p:nvGrpSpPr>
        <p:grpSpPr>
          <a:xfrm>
            <a:off x="109955" y="4332859"/>
            <a:ext cx="4339455" cy="2358362"/>
            <a:chOff x="4699023" y="3361731"/>
            <a:chExt cx="4339455" cy="235836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DB40689-42D5-8003-7A40-95A01E723EA9}"/>
                </a:ext>
              </a:extLst>
            </p:cNvPr>
            <p:cNvSpPr/>
            <p:nvPr/>
          </p:nvSpPr>
          <p:spPr>
            <a:xfrm>
              <a:off x="4699023" y="3361731"/>
              <a:ext cx="4339455" cy="2358362"/>
            </a:xfrm>
            <a:prstGeom prst="roundRect">
              <a:avLst>
                <a:gd name="adj" fmla="val 366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D26C7F1-CACF-9719-53E7-F39049A1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793" y="3501307"/>
              <a:ext cx="982791" cy="832098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B12088-B6DC-9E20-D7F2-82F463F29AAE}"/>
                </a:ext>
              </a:extLst>
            </p:cNvPr>
            <p:cNvSpPr txBox="1"/>
            <p:nvPr/>
          </p:nvSpPr>
          <p:spPr>
            <a:xfrm>
              <a:off x="5990948" y="3624968"/>
              <a:ext cx="1755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icePro Nerd Font" panose="02060609030202000504" pitchFamily="49" charset="0"/>
                  <a:ea typeface="AnonymicePro Nerd Font" panose="02060609030202000504" pitchFamily="49" charset="0"/>
                </a:rPr>
                <a:t>CAUTION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3296BB-3728-2BFD-2ECA-C686FD617C78}"/>
                </a:ext>
              </a:extLst>
            </p:cNvPr>
            <p:cNvSpPr txBox="1"/>
            <p:nvPr/>
          </p:nvSpPr>
          <p:spPr>
            <a:xfrm>
              <a:off x="4963422" y="4454552"/>
              <a:ext cx="38106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Unusual items detected in 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hacking area.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Please remove items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Immediately.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8A4CDE-6A6D-6318-4AA2-B02798A0D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921" y="3501307"/>
              <a:ext cx="982791" cy="83209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136456-BDD2-75D4-22B1-C8597962A61F}"/>
              </a:ext>
            </a:extLst>
          </p:cNvPr>
          <p:cNvGrpSpPr/>
          <p:nvPr/>
        </p:nvGrpSpPr>
        <p:grpSpPr>
          <a:xfrm>
            <a:off x="8177175" y="1865466"/>
            <a:ext cx="3840480" cy="1833188"/>
            <a:chOff x="5815584" y="4014216"/>
            <a:chExt cx="3840480" cy="183318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926AF53-7DF7-F60A-1A5F-6AEBB24E17DC}"/>
                </a:ext>
              </a:extLst>
            </p:cNvPr>
            <p:cNvSpPr/>
            <p:nvPr/>
          </p:nvSpPr>
          <p:spPr>
            <a:xfrm>
              <a:off x="5815584" y="4014216"/>
              <a:ext cx="3840480" cy="18331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F5E35A-A18D-4E66-6E6D-BBD4857F0F0C}"/>
                </a:ext>
              </a:extLst>
            </p:cNvPr>
            <p:cNvSpPr txBox="1"/>
            <p:nvPr/>
          </p:nvSpPr>
          <p:spPr>
            <a:xfrm>
              <a:off x="5972360" y="4140334"/>
              <a:ext cx="352692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enultimateLight" pitchFamily="2" charset="0"/>
                </a:rPr>
                <a:t>Remember:</a:t>
              </a:r>
            </a:p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enultimateLight" pitchFamily="2" charset="0"/>
                </a:rPr>
                <a:t>The Algorithm loves you</a:t>
              </a:r>
            </a:p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enultimateLight" pitchFamily="2" charset="0"/>
                </a:rPr>
                <a:t>The Algorithm is your friend</a:t>
              </a:r>
            </a:p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enultimateLight" pitchFamily="2" charset="0"/>
                </a:rPr>
                <a:t>The Algorithm is life</a:t>
              </a:r>
            </a:p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enultimateLight" pitchFamily="2" charset="0"/>
                </a:rPr>
                <a:t>DO NOT CROSS THE ALGORITHM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2620F-4B20-ED1E-9434-76F17AEB5773}"/>
              </a:ext>
            </a:extLst>
          </p:cNvPr>
          <p:cNvGrpSpPr/>
          <p:nvPr/>
        </p:nvGrpSpPr>
        <p:grpSpPr>
          <a:xfrm>
            <a:off x="4562708" y="2987348"/>
            <a:ext cx="3121153" cy="1266538"/>
            <a:chOff x="5288069" y="3698654"/>
            <a:chExt cx="3121153" cy="126653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F04A82E-3624-DB54-C05D-B113F20F2F26}"/>
                </a:ext>
              </a:extLst>
            </p:cNvPr>
            <p:cNvSpPr/>
            <p:nvPr/>
          </p:nvSpPr>
          <p:spPr>
            <a:xfrm>
              <a:off x="5288069" y="3698654"/>
              <a:ext cx="3121153" cy="1266538"/>
            </a:xfrm>
            <a:prstGeom prst="roundRect">
              <a:avLst>
                <a:gd name="adj" fmla="val 872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2BF4C1-5C9A-50A7-BD0E-9BC76B026EDD}"/>
                </a:ext>
              </a:extLst>
            </p:cNvPr>
            <p:cNvSpPr txBox="1"/>
            <p:nvPr/>
          </p:nvSpPr>
          <p:spPr>
            <a:xfrm>
              <a:off x="5514786" y="4005055"/>
              <a:ext cx="266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cked Johnnie" panose="00000400000000000000" pitchFamily="2" charset="0"/>
                </a:rPr>
                <a:t>My SCIF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cked Johnnie" panose="00000400000000000000" pitchFamily="2" charset="0"/>
                </a:rPr>
                <a:t>is a blanket fort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EFC7C57-2412-1525-523B-66C0D4B0255C}"/>
              </a:ext>
            </a:extLst>
          </p:cNvPr>
          <p:cNvGrpSpPr/>
          <p:nvPr/>
        </p:nvGrpSpPr>
        <p:grpSpPr>
          <a:xfrm>
            <a:off x="9593049" y="3943409"/>
            <a:ext cx="2394142" cy="2474924"/>
            <a:chOff x="8130602" y="4253886"/>
            <a:chExt cx="2394142" cy="247492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9931848-4A40-17B4-2BF2-24063EA4B5C5}"/>
                </a:ext>
              </a:extLst>
            </p:cNvPr>
            <p:cNvSpPr/>
            <p:nvPr/>
          </p:nvSpPr>
          <p:spPr>
            <a:xfrm>
              <a:off x="8130602" y="4253886"/>
              <a:ext cx="2394142" cy="2474924"/>
            </a:xfrm>
            <a:prstGeom prst="roundRect">
              <a:avLst>
                <a:gd name="adj" fmla="val 10556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9FCA53-C58A-258A-7AC7-0A643621D2C7}"/>
                </a:ext>
              </a:extLst>
            </p:cNvPr>
            <p:cNvSpPr txBox="1"/>
            <p:nvPr/>
          </p:nvSpPr>
          <p:spPr>
            <a:xfrm>
              <a:off x="8570714" y="5528481"/>
              <a:ext cx="14638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simov" panose="020B0000000000000000" pitchFamily="34" charset="0"/>
                </a:rPr>
                <a:t>I’m not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simov" panose="020B0000000000000000" pitchFamily="34" charset="0"/>
                </a:rPr>
                <a:t>a bot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simov" panose="020B0000000000000000" pitchFamily="34" charset="0"/>
                </a:rPr>
                <a:t>Beep-boop</a:t>
              </a:r>
            </a:p>
          </p:txBody>
        </p:sp>
        <p:pic>
          <p:nvPicPr>
            <p:cNvPr id="1026" name="Picture 2" descr="iOS 16.4">
              <a:extLst>
                <a:ext uri="{FF2B5EF4-FFF2-40B4-BE49-F238E27FC236}">
                  <a16:creationId xmlns:a16="http://schemas.microsoft.com/office/drawing/2014/main" id="{1CBB0D75-6AAB-1ED7-8436-D90107B28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583" y="4353800"/>
              <a:ext cx="1158240" cy="1158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1067E80-5266-516F-677C-F91543E9B8FB}"/>
              </a:ext>
            </a:extLst>
          </p:cNvPr>
          <p:cNvGrpSpPr/>
          <p:nvPr/>
        </p:nvGrpSpPr>
        <p:grpSpPr>
          <a:xfrm rot="21057025">
            <a:off x="5285232" y="5065776"/>
            <a:ext cx="2605531" cy="1510874"/>
            <a:chOff x="5376672" y="5056632"/>
            <a:chExt cx="2514091" cy="1520018"/>
          </a:xfrm>
        </p:grpSpPr>
        <p:sp>
          <p:nvSpPr>
            <p:cNvPr id="40" name="Flowchart: Punched Tape 39">
              <a:extLst>
                <a:ext uri="{FF2B5EF4-FFF2-40B4-BE49-F238E27FC236}">
                  <a16:creationId xmlns:a16="http://schemas.microsoft.com/office/drawing/2014/main" id="{49E9AC33-7B5C-EBAD-B011-BAEE47D308A5}"/>
                </a:ext>
              </a:extLst>
            </p:cNvPr>
            <p:cNvSpPr/>
            <p:nvPr/>
          </p:nvSpPr>
          <p:spPr>
            <a:xfrm>
              <a:off x="5376672" y="5056632"/>
              <a:ext cx="2514091" cy="1489074"/>
            </a:xfrm>
            <a:prstGeom prst="flowChartPunchedTap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FBBFC-6664-9165-DF96-B34F067BC50D}"/>
                </a:ext>
              </a:extLst>
            </p:cNvPr>
            <p:cNvSpPr txBox="1"/>
            <p:nvPr/>
          </p:nvSpPr>
          <p:spPr>
            <a:xfrm>
              <a:off x="5604773" y="5376321"/>
              <a:ext cx="9123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epygirl" panose="00000400000000000000" pitchFamily="2" charset="0"/>
                </a:rPr>
                <a:t>Bad font</a:t>
              </a:r>
            </a:p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epygirl" panose="00000400000000000000" pitchFamily="2" charset="0"/>
                </a:rPr>
                <a:t>choices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70D76A-2FE7-E8FF-04DE-32004A95768E}"/>
                </a:ext>
              </a:extLst>
            </p:cNvPr>
            <p:cNvSpPr txBox="1"/>
            <p:nvPr/>
          </p:nvSpPr>
          <p:spPr>
            <a:xfrm>
              <a:off x="6874985" y="5222727"/>
              <a:ext cx="8739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nerva" pitchFamily="2" charset="0"/>
                </a:rPr>
                <a:t>Are</a:t>
              </a:r>
            </a:p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nerva" pitchFamily="2" charset="0"/>
                </a:rPr>
                <a:t>always</a:t>
              </a:r>
            </a:p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nerva" pitchFamily="2" charset="0"/>
                </a:rPr>
                <a:t>bad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440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786B97-A039-5A86-449E-BA511E112FB5}"/>
              </a:ext>
            </a:extLst>
          </p:cNvPr>
          <p:cNvGrpSpPr/>
          <p:nvPr/>
        </p:nvGrpSpPr>
        <p:grpSpPr>
          <a:xfrm>
            <a:off x="209298" y="168472"/>
            <a:ext cx="4004441" cy="1954686"/>
            <a:chOff x="5623592" y="435824"/>
            <a:chExt cx="4004441" cy="19546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F4594-E7A2-51A0-1798-EDBD4F72E30A}"/>
                </a:ext>
              </a:extLst>
            </p:cNvPr>
            <p:cNvSpPr/>
            <p:nvPr/>
          </p:nvSpPr>
          <p:spPr>
            <a:xfrm>
              <a:off x="5623592" y="507118"/>
              <a:ext cx="4004441" cy="173420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350A5B-2062-C757-DAFF-8CB18D7B6F98}"/>
                </a:ext>
              </a:extLst>
            </p:cNvPr>
            <p:cNvSpPr txBox="1"/>
            <p:nvPr/>
          </p:nvSpPr>
          <p:spPr>
            <a:xfrm>
              <a:off x="7189922" y="451518"/>
              <a:ext cx="43588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mons" pitchFamily="2" charset="0"/>
                </a:rPr>
                <a:t>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A22EE-1647-5BD3-E56C-EE72E9A1BF08}"/>
                </a:ext>
              </a:extLst>
            </p:cNvPr>
            <p:cNvSpPr txBox="1"/>
            <p:nvPr/>
          </p:nvSpPr>
          <p:spPr>
            <a:xfrm>
              <a:off x="6256619" y="435824"/>
              <a:ext cx="4358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mons" pitchFamily="2" charset="0"/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7DC2B6-8B73-F1FB-47FE-EE4717A770DE}"/>
                </a:ext>
              </a:extLst>
            </p:cNvPr>
            <p:cNvSpPr txBox="1"/>
            <p:nvPr/>
          </p:nvSpPr>
          <p:spPr>
            <a:xfrm rot="20079922">
              <a:off x="8577421" y="1533373"/>
              <a:ext cx="4358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mons" pitchFamily="2" charset="0"/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8F83AF-614E-B369-808F-CCACD8FF4A85}"/>
                </a:ext>
              </a:extLst>
            </p:cNvPr>
            <p:cNvSpPr txBox="1"/>
            <p:nvPr/>
          </p:nvSpPr>
          <p:spPr>
            <a:xfrm rot="1628585">
              <a:off x="6435087" y="1534175"/>
              <a:ext cx="4358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mons" pitchFamily="2" charset="0"/>
                </a:rPr>
                <a:t>?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5AA74D-7CCD-D4C6-AF0A-53FABE02DA10}"/>
                </a:ext>
              </a:extLst>
            </p:cNvPr>
            <p:cNvSpPr txBox="1"/>
            <p:nvPr/>
          </p:nvSpPr>
          <p:spPr>
            <a:xfrm rot="1455090">
              <a:off x="8318110" y="555294"/>
              <a:ext cx="4358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mons" pitchFamily="2" charset="0"/>
                </a:rPr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EDF44D-293A-2ACD-6D61-C802028B7F99}"/>
                </a:ext>
              </a:extLst>
            </p:cNvPr>
            <p:cNvSpPr txBox="1"/>
            <p:nvPr/>
          </p:nvSpPr>
          <p:spPr>
            <a:xfrm rot="19064096">
              <a:off x="5843965" y="1136495"/>
              <a:ext cx="4358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mons" pitchFamily="2" charset="0"/>
                </a:rPr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1B3C57-D77A-24CB-EC20-1DE8E1FD64AB}"/>
                </a:ext>
              </a:extLst>
            </p:cNvPr>
            <p:cNvSpPr txBox="1"/>
            <p:nvPr/>
          </p:nvSpPr>
          <p:spPr>
            <a:xfrm rot="21297819">
              <a:off x="9035056" y="633925"/>
              <a:ext cx="4358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mons" pitchFamily="2" charset="0"/>
                </a:rPr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579F9F-161E-F36C-C069-C94A940154C6}"/>
                </a:ext>
              </a:extLst>
            </p:cNvPr>
            <p:cNvSpPr txBox="1"/>
            <p:nvPr/>
          </p:nvSpPr>
          <p:spPr>
            <a:xfrm>
              <a:off x="5824132" y="1067071"/>
              <a:ext cx="3603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mons" pitchFamily="2" charset="0"/>
                </a:rPr>
                <a:t>Before you say it’s my fault,</a:t>
              </a:r>
            </a:p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mons" pitchFamily="2" charset="0"/>
                </a:rPr>
                <a:t>are you sure it was my job?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5FE512-8602-2277-3819-9C40B8E61CD5}"/>
              </a:ext>
            </a:extLst>
          </p:cNvPr>
          <p:cNvGrpSpPr/>
          <p:nvPr/>
        </p:nvGrpSpPr>
        <p:grpSpPr>
          <a:xfrm>
            <a:off x="4625028" y="161443"/>
            <a:ext cx="4067504" cy="2154621"/>
            <a:chOff x="3300248" y="2049516"/>
            <a:chExt cx="4067504" cy="215462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50E1355-2114-C50A-2661-EE235BD35C02}"/>
                </a:ext>
              </a:extLst>
            </p:cNvPr>
            <p:cNvSpPr/>
            <p:nvPr/>
          </p:nvSpPr>
          <p:spPr>
            <a:xfrm>
              <a:off x="3300248" y="2049516"/>
              <a:ext cx="4067504" cy="215462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752692-074E-1E6B-D956-FFAB3703E3D2}"/>
                </a:ext>
              </a:extLst>
            </p:cNvPr>
            <p:cNvSpPr txBox="1"/>
            <p:nvPr/>
          </p:nvSpPr>
          <p:spPr>
            <a:xfrm rot="19978271">
              <a:off x="3395668" y="2198989"/>
              <a:ext cx="11980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TRY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BCEAA3-CDB7-914F-0D44-FA951558E49F}"/>
                </a:ext>
              </a:extLst>
            </p:cNvPr>
            <p:cNvSpPr txBox="1"/>
            <p:nvPr/>
          </p:nvSpPr>
          <p:spPr>
            <a:xfrm>
              <a:off x="3429470" y="2809013"/>
              <a:ext cx="38090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itannic Bold" panose="020B0903060703020204" pitchFamily="34" charset="0"/>
                </a:rPr>
                <a:t>SHITPOSTING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962928-D1BF-6755-781F-F637F9CEA0F9}"/>
                </a:ext>
              </a:extLst>
            </p:cNvPr>
            <p:cNvSpPr txBox="1"/>
            <p:nvPr/>
          </p:nvSpPr>
          <p:spPr>
            <a:xfrm>
              <a:off x="3854265" y="3640010"/>
              <a:ext cx="2959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unkFive Roman" panose="00000500000000000000" pitchFamily="50" charset="0"/>
                </a:rPr>
                <a:t>It’s better than thinking!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358F29-1C8E-B481-A1EB-B4002E266251}"/>
              </a:ext>
            </a:extLst>
          </p:cNvPr>
          <p:cNvGrpSpPr/>
          <p:nvPr/>
        </p:nvGrpSpPr>
        <p:grpSpPr>
          <a:xfrm>
            <a:off x="8893074" y="51285"/>
            <a:ext cx="3114932" cy="2652889"/>
            <a:chOff x="357493" y="2306069"/>
            <a:chExt cx="3114932" cy="265288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33DFCCB-F603-84B0-CCD0-F838192F7F32}"/>
                </a:ext>
              </a:extLst>
            </p:cNvPr>
            <p:cNvSpPr/>
            <p:nvPr/>
          </p:nvSpPr>
          <p:spPr>
            <a:xfrm>
              <a:off x="357493" y="2306069"/>
              <a:ext cx="3114932" cy="265288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B7D5C8-8D72-B2C4-3BBB-B95A6B1EF8CB}"/>
                </a:ext>
              </a:extLst>
            </p:cNvPr>
            <p:cNvSpPr txBox="1"/>
            <p:nvPr/>
          </p:nvSpPr>
          <p:spPr>
            <a:xfrm>
              <a:off x="652465" y="3895554"/>
              <a:ext cx="26550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swald Stencil" panose="02000506000000020004" pitchFamily="50" charset="0"/>
                </a:rPr>
                <a:t>Commit to the bit</a:t>
              </a:r>
            </a:p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swald Stencil" panose="02000506000000020004" pitchFamily="50" charset="0"/>
                </a:rPr>
                <a:t>and don’t say shit.</a:t>
              </a:r>
            </a:p>
          </p:txBody>
        </p:sp>
        <p:pic>
          <p:nvPicPr>
            <p:cNvPr id="1026" name="Picture 2" descr="Face with Open Eyes and Hand Over Mouth on Samsung ">
              <a:extLst>
                <a:ext uri="{FF2B5EF4-FFF2-40B4-BE49-F238E27FC236}">
                  <a16:creationId xmlns:a16="http://schemas.microsoft.com/office/drawing/2014/main" id="{F895EFA9-C5B9-AAC7-4496-E9AEC8EDDD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262" y="2393728"/>
              <a:ext cx="1561394" cy="1561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F8533E-4AEE-20D0-63D1-778C2818767A}"/>
              </a:ext>
            </a:extLst>
          </p:cNvPr>
          <p:cNvGrpSpPr/>
          <p:nvPr/>
        </p:nvGrpSpPr>
        <p:grpSpPr>
          <a:xfrm>
            <a:off x="111841" y="2167341"/>
            <a:ext cx="3784475" cy="2503715"/>
            <a:chOff x="5348639" y="2841171"/>
            <a:chExt cx="3784475" cy="250371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794708-B69B-7E99-96CB-286EE7E2D325}"/>
                </a:ext>
              </a:extLst>
            </p:cNvPr>
            <p:cNvSpPr/>
            <p:nvPr/>
          </p:nvSpPr>
          <p:spPr>
            <a:xfrm>
              <a:off x="5348639" y="2841171"/>
              <a:ext cx="3784475" cy="2503715"/>
            </a:xfrm>
            <a:prstGeom prst="roundRect">
              <a:avLst>
                <a:gd name="adj" fmla="val 15797"/>
              </a:avLst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D1E79-3C83-6486-7515-7ABAB33E0DDA}"/>
                </a:ext>
              </a:extLst>
            </p:cNvPr>
            <p:cNvSpPr txBox="1"/>
            <p:nvPr/>
          </p:nvSpPr>
          <p:spPr>
            <a:xfrm>
              <a:off x="5473208" y="3895554"/>
              <a:ext cx="35098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We do this not </a:t>
              </a:r>
            </a:p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because it is easy,</a:t>
              </a:r>
            </a:p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but because we </a:t>
              </a:r>
            </a:p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thought it would be easy.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714FFC-5CA8-AA55-3CA9-FCB81027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256" y="2962446"/>
              <a:ext cx="1151709" cy="98855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AE8CA7-C521-0CC0-5F73-A0C665BB7A04}"/>
              </a:ext>
            </a:extLst>
          </p:cNvPr>
          <p:cNvGrpSpPr/>
          <p:nvPr/>
        </p:nvGrpSpPr>
        <p:grpSpPr>
          <a:xfrm>
            <a:off x="111841" y="5037645"/>
            <a:ext cx="2287466" cy="1464982"/>
            <a:chOff x="5791138" y="3973593"/>
            <a:chExt cx="3403537" cy="222037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72EB2F6-3DA0-970E-E2E9-7217F9E8081F}"/>
                </a:ext>
              </a:extLst>
            </p:cNvPr>
            <p:cNvSpPr/>
            <p:nvPr/>
          </p:nvSpPr>
          <p:spPr>
            <a:xfrm>
              <a:off x="5791138" y="3973593"/>
              <a:ext cx="3403537" cy="22203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BB9B28-17E1-A2F6-BF30-A5ED0A0D0455}"/>
                </a:ext>
              </a:extLst>
            </p:cNvPr>
            <p:cNvSpPr txBox="1"/>
            <p:nvPr/>
          </p:nvSpPr>
          <p:spPr>
            <a:xfrm>
              <a:off x="5981607" y="4197475"/>
              <a:ext cx="3022597" cy="1772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Approved for</a:t>
              </a:r>
            </a:p>
            <a:p>
              <a:pPr algn="ctr"/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Outdoor/Indoor</a:t>
              </a:r>
            </a:p>
            <a:p>
              <a:pPr algn="ctr"/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use only.</a:t>
              </a:r>
            </a:p>
            <a:p>
              <a:pPr algn="ctr"/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Please unplug</a:t>
              </a:r>
            </a:p>
            <a:p>
              <a:pPr algn="ctr"/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while in use.</a:t>
              </a: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BB8F7EDF-8D3C-C07C-F1FF-8DB8B75B68D4}"/>
              </a:ext>
            </a:extLst>
          </p:cNvPr>
          <p:cNvGrpSpPr/>
          <p:nvPr/>
        </p:nvGrpSpPr>
        <p:grpSpPr>
          <a:xfrm>
            <a:off x="6229270" y="2506745"/>
            <a:ext cx="1642775" cy="1936496"/>
            <a:chOff x="8424735" y="4535659"/>
            <a:chExt cx="1642775" cy="193649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D1DB86C-F4C0-B4C6-9164-7610FDD870AC}"/>
                </a:ext>
              </a:extLst>
            </p:cNvPr>
            <p:cNvSpPr/>
            <p:nvPr/>
          </p:nvSpPr>
          <p:spPr>
            <a:xfrm>
              <a:off x="8424735" y="4535659"/>
              <a:ext cx="1642775" cy="193649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DD5321-14D8-5CA5-D9DD-A846F402070F}"/>
                </a:ext>
              </a:extLst>
            </p:cNvPr>
            <p:cNvSpPr txBox="1"/>
            <p:nvPr/>
          </p:nvSpPr>
          <p:spPr>
            <a:xfrm>
              <a:off x="8514339" y="5573133"/>
              <a:ext cx="146356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Unoptimized</a:t>
              </a:r>
            </a:p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For</a:t>
              </a:r>
            </a:p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Excel</a:t>
              </a:r>
            </a:p>
          </p:txBody>
        </p:sp>
        <p:pic>
          <p:nvPicPr>
            <p:cNvPr id="2050" name="Picture 2" descr="Excel Icon for Free Download | FreeImages">
              <a:extLst>
                <a:ext uri="{FF2B5EF4-FFF2-40B4-BE49-F238E27FC236}">
                  <a16:creationId xmlns:a16="http://schemas.microsoft.com/office/drawing/2014/main" id="{D2A4BB57-51FA-D412-00EC-CCDA57B13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936" y="4767688"/>
              <a:ext cx="736219" cy="736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&quot;Not Allowed&quot; Symbol 30">
              <a:extLst>
                <a:ext uri="{FF2B5EF4-FFF2-40B4-BE49-F238E27FC236}">
                  <a16:creationId xmlns:a16="http://schemas.microsoft.com/office/drawing/2014/main" id="{03B857FF-E902-0CC8-5994-5448DE0C3948}"/>
                </a:ext>
              </a:extLst>
            </p:cNvPr>
            <p:cNvSpPr/>
            <p:nvPr/>
          </p:nvSpPr>
          <p:spPr>
            <a:xfrm>
              <a:off x="8763029" y="4606403"/>
              <a:ext cx="966185" cy="1010252"/>
            </a:xfrm>
            <a:prstGeom prst="noSmoking">
              <a:avLst>
                <a:gd name="adj" fmla="val 97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2D7ADA71-CAF7-C270-D09C-4FA29F97B567}"/>
              </a:ext>
            </a:extLst>
          </p:cNvPr>
          <p:cNvGrpSpPr/>
          <p:nvPr/>
        </p:nvGrpSpPr>
        <p:grpSpPr>
          <a:xfrm>
            <a:off x="10549225" y="4886301"/>
            <a:ext cx="1642775" cy="1936496"/>
            <a:chOff x="10081945" y="2882959"/>
            <a:chExt cx="1642775" cy="1936496"/>
          </a:xfrm>
        </p:grpSpPr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82671C75-EBCA-5B3E-A59B-9488440B8C15}"/>
                </a:ext>
              </a:extLst>
            </p:cNvPr>
            <p:cNvSpPr/>
            <p:nvPr/>
          </p:nvSpPr>
          <p:spPr>
            <a:xfrm>
              <a:off x="10081945" y="2882959"/>
              <a:ext cx="1642775" cy="193649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61CA57CB-D9AC-0352-039B-9805CC7C9E02}"/>
                </a:ext>
              </a:extLst>
            </p:cNvPr>
            <p:cNvSpPr txBox="1"/>
            <p:nvPr/>
          </p:nvSpPr>
          <p:spPr>
            <a:xfrm>
              <a:off x="10171549" y="3920433"/>
              <a:ext cx="146356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F*ck</a:t>
              </a:r>
            </a:p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Teams</a:t>
              </a:r>
            </a:p>
          </p:txBody>
        </p:sp>
        <p:pic>
          <p:nvPicPr>
            <p:cNvPr id="2052" name="Picture 4" descr="Microsoft Teams Icon transparent PNG - StickPNG">
              <a:extLst>
                <a:ext uri="{FF2B5EF4-FFF2-40B4-BE49-F238E27FC236}">
                  <a16:creationId xmlns:a16="http://schemas.microsoft.com/office/drawing/2014/main" id="{EBB62107-F931-0FB6-E509-5207DE192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6372" y="3041870"/>
              <a:ext cx="833918" cy="83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5" name="&quot;Not Allowed&quot; Symbol 1034">
              <a:extLst>
                <a:ext uri="{FF2B5EF4-FFF2-40B4-BE49-F238E27FC236}">
                  <a16:creationId xmlns:a16="http://schemas.microsoft.com/office/drawing/2014/main" id="{F47C3834-4F04-C961-C466-4083E2FA23E6}"/>
                </a:ext>
              </a:extLst>
            </p:cNvPr>
            <p:cNvSpPr/>
            <p:nvPr/>
          </p:nvSpPr>
          <p:spPr>
            <a:xfrm>
              <a:off x="10420239" y="2953703"/>
              <a:ext cx="966185" cy="1010252"/>
            </a:xfrm>
            <a:prstGeom prst="noSmoking">
              <a:avLst>
                <a:gd name="adj" fmla="val 97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95EB46A-7C29-715D-AEAC-33F6A1539E6B}"/>
              </a:ext>
            </a:extLst>
          </p:cNvPr>
          <p:cNvGrpSpPr/>
          <p:nvPr/>
        </p:nvGrpSpPr>
        <p:grpSpPr>
          <a:xfrm>
            <a:off x="4378545" y="2526758"/>
            <a:ext cx="1642775" cy="1960804"/>
            <a:chOff x="8424735" y="4535659"/>
            <a:chExt cx="1642775" cy="1960804"/>
          </a:xfrm>
        </p:grpSpPr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D901CD7E-C8BE-31B0-2E57-803E6878EEBC}"/>
                </a:ext>
              </a:extLst>
            </p:cNvPr>
            <p:cNvSpPr/>
            <p:nvPr/>
          </p:nvSpPr>
          <p:spPr>
            <a:xfrm>
              <a:off x="8424735" y="4535659"/>
              <a:ext cx="1642775" cy="193649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F3F5C7D2-B00C-4314-73A9-1C6EAAD32EA0}"/>
                </a:ext>
              </a:extLst>
            </p:cNvPr>
            <p:cNvSpPr txBox="1"/>
            <p:nvPr/>
          </p:nvSpPr>
          <p:spPr>
            <a:xfrm>
              <a:off x="8514339" y="5573133"/>
              <a:ext cx="146356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Not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Powerpoint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ready</a:t>
              </a:r>
            </a:p>
          </p:txBody>
        </p:sp>
        <p:pic>
          <p:nvPicPr>
            <p:cNvPr id="1040" name="Picture 2" descr="PowerPoint Icon for Free Download | FreeImages">
              <a:extLst>
                <a:ext uri="{FF2B5EF4-FFF2-40B4-BE49-F238E27FC236}">
                  <a16:creationId xmlns:a16="http://schemas.microsoft.com/office/drawing/2014/main" id="{6E9C7716-57F6-A83A-1CA1-CFBA7572F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365" y="4749011"/>
              <a:ext cx="681514" cy="68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1" name="&quot;Not Allowed&quot; Symbol 1040">
              <a:extLst>
                <a:ext uri="{FF2B5EF4-FFF2-40B4-BE49-F238E27FC236}">
                  <a16:creationId xmlns:a16="http://schemas.microsoft.com/office/drawing/2014/main" id="{5043A99E-F06D-B345-19C5-4A9E2AAC4AC5}"/>
                </a:ext>
              </a:extLst>
            </p:cNvPr>
            <p:cNvSpPr/>
            <p:nvPr/>
          </p:nvSpPr>
          <p:spPr>
            <a:xfrm>
              <a:off x="8763029" y="4606403"/>
              <a:ext cx="966185" cy="1010252"/>
            </a:xfrm>
            <a:prstGeom prst="noSmoking">
              <a:avLst>
                <a:gd name="adj" fmla="val 97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4B8E785B-9A2F-B39F-3A09-28BC39B46B01}"/>
              </a:ext>
            </a:extLst>
          </p:cNvPr>
          <p:cNvGrpSpPr/>
          <p:nvPr/>
        </p:nvGrpSpPr>
        <p:grpSpPr>
          <a:xfrm>
            <a:off x="4355300" y="4618650"/>
            <a:ext cx="1642775" cy="1960804"/>
            <a:chOff x="5397806" y="4653935"/>
            <a:chExt cx="1642775" cy="1960804"/>
          </a:xfrm>
        </p:grpSpPr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FFAE0017-C8D5-8410-7C43-32C3B068482A}"/>
                </a:ext>
              </a:extLst>
            </p:cNvPr>
            <p:cNvSpPr/>
            <p:nvPr/>
          </p:nvSpPr>
          <p:spPr>
            <a:xfrm>
              <a:off x="5397806" y="4653935"/>
              <a:ext cx="1642775" cy="193649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576708C2-A259-939D-AED9-8997370D4D24}"/>
                </a:ext>
              </a:extLst>
            </p:cNvPr>
            <p:cNvSpPr txBox="1"/>
            <p:nvPr/>
          </p:nvSpPr>
          <p:spPr>
            <a:xfrm>
              <a:off x="5487410" y="5691409"/>
              <a:ext cx="146356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Not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safe for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Word</a:t>
              </a:r>
            </a:p>
          </p:txBody>
        </p:sp>
        <p:pic>
          <p:nvPicPr>
            <p:cNvPr id="22" name="Picture 2" descr="Word Icon for Free Download | FreeImages">
              <a:extLst>
                <a:ext uri="{FF2B5EF4-FFF2-40B4-BE49-F238E27FC236}">
                  <a16:creationId xmlns:a16="http://schemas.microsoft.com/office/drawing/2014/main" id="{2063B415-BCC8-5B63-8F8F-2C254FC84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653" y="4889193"/>
              <a:ext cx="701078" cy="70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&quot;Not Allowed&quot; Symbol 2052">
              <a:extLst>
                <a:ext uri="{FF2B5EF4-FFF2-40B4-BE49-F238E27FC236}">
                  <a16:creationId xmlns:a16="http://schemas.microsoft.com/office/drawing/2014/main" id="{C936AA85-0B14-58F2-5984-9F4078C3264C}"/>
                </a:ext>
              </a:extLst>
            </p:cNvPr>
            <p:cNvSpPr/>
            <p:nvPr/>
          </p:nvSpPr>
          <p:spPr>
            <a:xfrm>
              <a:off x="5736100" y="4724679"/>
              <a:ext cx="966185" cy="1010252"/>
            </a:xfrm>
            <a:prstGeom prst="noSmoking">
              <a:avLst>
                <a:gd name="adj" fmla="val 97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A1F71BA9-5BCE-57FE-5CA6-0D4E06D3DC6D}"/>
              </a:ext>
            </a:extLst>
          </p:cNvPr>
          <p:cNvGrpSpPr/>
          <p:nvPr/>
        </p:nvGrpSpPr>
        <p:grpSpPr>
          <a:xfrm>
            <a:off x="6272775" y="4670857"/>
            <a:ext cx="1642775" cy="1960804"/>
            <a:chOff x="7715685" y="4689140"/>
            <a:chExt cx="1642775" cy="1960804"/>
          </a:xfrm>
        </p:grpSpPr>
        <p:sp>
          <p:nvSpPr>
            <p:cNvPr id="2055" name="Rectangle: Rounded Corners 2054">
              <a:extLst>
                <a:ext uri="{FF2B5EF4-FFF2-40B4-BE49-F238E27FC236}">
                  <a16:creationId xmlns:a16="http://schemas.microsoft.com/office/drawing/2014/main" id="{A5095196-ABD2-820A-26F0-92676A57D50D}"/>
                </a:ext>
              </a:extLst>
            </p:cNvPr>
            <p:cNvSpPr/>
            <p:nvPr/>
          </p:nvSpPr>
          <p:spPr>
            <a:xfrm>
              <a:off x="7715685" y="4689140"/>
              <a:ext cx="1642775" cy="193649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70797658-31D0-E10A-CD15-52F5CD980F29}"/>
                </a:ext>
              </a:extLst>
            </p:cNvPr>
            <p:cNvSpPr txBox="1"/>
            <p:nvPr/>
          </p:nvSpPr>
          <p:spPr>
            <a:xfrm>
              <a:off x="7805289" y="5726614"/>
              <a:ext cx="146356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Just say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no to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Outlook</a:t>
              </a:r>
            </a:p>
          </p:txBody>
        </p:sp>
        <p:pic>
          <p:nvPicPr>
            <p:cNvPr id="1028" name="Picture 4" descr="Outlook Icon for Free Download | FreeImages">
              <a:extLst>
                <a:ext uri="{FF2B5EF4-FFF2-40B4-BE49-F238E27FC236}">
                  <a16:creationId xmlns:a16="http://schemas.microsoft.com/office/drawing/2014/main" id="{F03D568F-CBF0-886F-B611-C7D15460C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767" y="4921833"/>
              <a:ext cx="701078" cy="70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&quot;Not Allowed&quot; Symbol 2057">
              <a:extLst>
                <a:ext uri="{FF2B5EF4-FFF2-40B4-BE49-F238E27FC236}">
                  <a16:creationId xmlns:a16="http://schemas.microsoft.com/office/drawing/2014/main" id="{1DAB168F-B20C-565E-17D0-7180218786B9}"/>
                </a:ext>
              </a:extLst>
            </p:cNvPr>
            <p:cNvSpPr/>
            <p:nvPr/>
          </p:nvSpPr>
          <p:spPr>
            <a:xfrm>
              <a:off x="8053979" y="4759884"/>
              <a:ext cx="966185" cy="1010252"/>
            </a:xfrm>
            <a:prstGeom prst="noSmoking">
              <a:avLst>
                <a:gd name="adj" fmla="val 97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E23CFB94-A7AA-8475-715D-622705124B98}"/>
              </a:ext>
            </a:extLst>
          </p:cNvPr>
          <p:cNvGrpSpPr/>
          <p:nvPr/>
        </p:nvGrpSpPr>
        <p:grpSpPr>
          <a:xfrm>
            <a:off x="8065647" y="3573689"/>
            <a:ext cx="1654853" cy="1936496"/>
            <a:chOff x="3352000" y="4746212"/>
            <a:chExt cx="1654853" cy="1936496"/>
          </a:xfrm>
        </p:grpSpPr>
        <p:sp>
          <p:nvSpPr>
            <p:cNvPr id="2057" name="Rectangle: Rounded Corners 2056">
              <a:extLst>
                <a:ext uri="{FF2B5EF4-FFF2-40B4-BE49-F238E27FC236}">
                  <a16:creationId xmlns:a16="http://schemas.microsoft.com/office/drawing/2014/main" id="{E9844726-1D7D-68EB-C2BD-6BC88064B1F0}"/>
                </a:ext>
              </a:extLst>
            </p:cNvPr>
            <p:cNvSpPr/>
            <p:nvPr/>
          </p:nvSpPr>
          <p:spPr>
            <a:xfrm>
              <a:off x="3359689" y="4746212"/>
              <a:ext cx="1642775" cy="193649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CBB22396-7E17-A1A8-82E5-5498B3147E29}"/>
                </a:ext>
              </a:extLst>
            </p:cNvPr>
            <p:cNvSpPr txBox="1"/>
            <p:nvPr/>
          </p:nvSpPr>
          <p:spPr>
            <a:xfrm>
              <a:off x="3449293" y="5783686"/>
              <a:ext cx="146356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Shartpoint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Semibold" panose="020F0502020204030203" pitchFamily="34" charset="0"/>
                  <a:ea typeface="Yu Gothic UI" panose="020B0500000000000000" pitchFamily="34" charset="-128"/>
                  <a:cs typeface="Lato Semibold" panose="020F0502020204030203" pitchFamily="34" charset="0"/>
                </a:rPr>
                <a:t>Free Zone</a:t>
              </a:r>
            </a:p>
          </p:txBody>
        </p:sp>
        <p:pic>
          <p:nvPicPr>
            <p:cNvPr id="2051" name="Picture 4" descr="Microsoft Sharepoint Logo transparent PNG - StickPNG">
              <a:extLst>
                <a:ext uri="{FF2B5EF4-FFF2-40B4-BE49-F238E27FC236}">
                  <a16:creationId xmlns:a16="http://schemas.microsoft.com/office/drawing/2014/main" id="{623805F2-20D0-D48D-C7C6-8EA7B6AE6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000" y="4770634"/>
              <a:ext cx="1654853" cy="1102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&quot;Not Allowed&quot; Symbol 2062">
              <a:extLst>
                <a:ext uri="{FF2B5EF4-FFF2-40B4-BE49-F238E27FC236}">
                  <a16:creationId xmlns:a16="http://schemas.microsoft.com/office/drawing/2014/main" id="{E813D3A2-2082-7117-94EB-0661D1D7ED3D}"/>
                </a:ext>
              </a:extLst>
            </p:cNvPr>
            <p:cNvSpPr/>
            <p:nvPr/>
          </p:nvSpPr>
          <p:spPr>
            <a:xfrm>
              <a:off x="3697983" y="4816956"/>
              <a:ext cx="966185" cy="1010252"/>
            </a:xfrm>
            <a:prstGeom prst="noSmoking">
              <a:avLst>
                <a:gd name="adj" fmla="val 97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34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084490F-E4BB-EE60-D4DB-62C7577DA634}"/>
              </a:ext>
            </a:extLst>
          </p:cNvPr>
          <p:cNvGrpSpPr/>
          <p:nvPr/>
        </p:nvGrpSpPr>
        <p:grpSpPr>
          <a:xfrm>
            <a:off x="8725452" y="3190150"/>
            <a:ext cx="3426648" cy="3596912"/>
            <a:chOff x="7921075" y="2556063"/>
            <a:chExt cx="3426648" cy="3596912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9FD37F0-0464-CE16-8C14-D6BE41CA5A68}"/>
                </a:ext>
              </a:extLst>
            </p:cNvPr>
            <p:cNvSpPr/>
            <p:nvPr/>
          </p:nvSpPr>
          <p:spPr>
            <a:xfrm rot="16200000">
              <a:off x="7835943" y="2641195"/>
              <a:ext cx="3596912" cy="3426648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A4A3F1-7E51-3DFF-9E52-70B64539F1AF}"/>
                </a:ext>
              </a:extLst>
            </p:cNvPr>
            <p:cNvSpPr txBox="1"/>
            <p:nvPr/>
          </p:nvSpPr>
          <p:spPr>
            <a:xfrm rot="18746608">
              <a:off x="8782559" y="4327232"/>
              <a:ext cx="2191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TeamViewer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Pre-Installed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7CBD86B-5AFA-8847-AE8B-D346059CE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74242">
              <a:off x="10088257" y="4842467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D386C108-311F-3705-4C16-2C5247463A3F}"/>
              </a:ext>
            </a:extLst>
          </p:cNvPr>
          <p:cNvGrpSpPr/>
          <p:nvPr/>
        </p:nvGrpSpPr>
        <p:grpSpPr>
          <a:xfrm>
            <a:off x="8230438" y="-6445"/>
            <a:ext cx="3442124" cy="3657213"/>
            <a:chOff x="4371228" y="1995951"/>
            <a:chExt cx="3442124" cy="3657213"/>
          </a:xfrm>
        </p:grpSpPr>
        <p:sp>
          <p:nvSpPr>
            <p:cNvPr id="1027" name="Right Triangle 1026">
              <a:extLst>
                <a:ext uri="{FF2B5EF4-FFF2-40B4-BE49-F238E27FC236}">
                  <a16:creationId xmlns:a16="http://schemas.microsoft.com/office/drawing/2014/main" id="{D0FAA08D-F8A7-A56F-AE19-745E7CD0CA1D}"/>
                </a:ext>
              </a:extLst>
            </p:cNvPr>
            <p:cNvSpPr/>
            <p:nvPr/>
          </p:nvSpPr>
          <p:spPr>
            <a:xfrm rot="10800000">
              <a:off x="4371228" y="2056250"/>
              <a:ext cx="3442124" cy="3596914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F1599-87CE-D652-BDD9-AB19582A208E}"/>
                </a:ext>
              </a:extLst>
            </p:cNvPr>
            <p:cNvSpPr txBox="1"/>
            <p:nvPr/>
          </p:nvSpPr>
          <p:spPr>
            <a:xfrm rot="2790567">
              <a:off x="4884374" y="3097983"/>
              <a:ext cx="303506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100% HACKABLE!</a:t>
              </a:r>
            </a:p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My password is password</a:t>
              </a:r>
            </a:p>
          </p:txBody>
        </p:sp>
        <p:pic>
          <p:nvPicPr>
            <p:cNvPr id="18" name="Picture 2" descr="Key on Apple iOS 15.4">
              <a:extLst>
                <a:ext uri="{FF2B5EF4-FFF2-40B4-BE49-F238E27FC236}">
                  <a16:creationId xmlns:a16="http://schemas.microsoft.com/office/drawing/2014/main" id="{DAC5803F-3262-8574-914A-2192A4B8B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01905" y="2157520"/>
              <a:ext cx="1271480" cy="1271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BD089F8-C17A-721E-101F-8CE9C3D86873}"/>
              </a:ext>
            </a:extLst>
          </p:cNvPr>
          <p:cNvGrpSpPr/>
          <p:nvPr/>
        </p:nvGrpSpPr>
        <p:grpSpPr>
          <a:xfrm>
            <a:off x="406002" y="3207230"/>
            <a:ext cx="3439756" cy="3596915"/>
            <a:chOff x="0" y="3103856"/>
            <a:chExt cx="3439756" cy="3596915"/>
          </a:xfrm>
        </p:grpSpPr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394DD1BA-479E-38C8-8A9A-1277794F52CE}"/>
                </a:ext>
              </a:extLst>
            </p:cNvPr>
            <p:cNvSpPr/>
            <p:nvPr/>
          </p:nvSpPr>
          <p:spPr>
            <a:xfrm>
              <a:off x="0" y="3103856"/>
              <a:ext cx="3439756" cy="3596915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Locked with Key on Google Noto Color Emoji 15.0">
              <a:extLst>
                <a:ext uri="{FF2B5EF4-FFF2-40B4-BE49-F238E27FC236}">
                  <a16:creationId xmlns:a16="http://schemas.microsoft.com/office/drawing/2014/main" id="{828997C0-76FD-3FAA-D19A-A1D0C0593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95989">
              <a:off x="240052" y="5499194"/>
              <a:ext cx="1173920" cy="1173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91F13F-FC45-5A81-1D1A-FA207BCED875}"/>
                </a:ext>
              </a:extLst>
            </p:cNvPr>
            <p:cNvSpPr txBox="1"/>
            <p:nvPr/>
          </p:nvSpPr>
          <p:spPr>
            <a:xfrm rot="2812981">
              <a:off x="394407" y="4817011"/>
              <a:ext cx="21114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Protected by</a:t>
              </a:r>
            </a:p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Cryptolocker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625D7D9-2224-D5D0-8230-BE7D397EE835}"/>
              </a:ext>
            </a:extLst>
          </p:cNvPr>
          <p:cNvGrpSpPr/>
          <p:nvPr/>
        </p:nvGrpSpPr>
        <p:grpSpPr>
          <a:xfrm>
            <a:off x="32531" y="-132418"/>
            <a:ext cx="3426650" cy="3783187"/>
            <a:chOff x="6554" y="-341781"/>
            <a:chExt cx="3426650" cy="3783187"/>
          </a:xfrm>
        </p:grpSpPr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CD46424B-D8B8-9B1E-091E-9679B6E0AEC2}"/>
                </a:ext>
              </a:extLst>
            </p:cNvPr>
            <p:cNvSpPr/>
            <p:nvPr/>
          </p:nvSpPr>
          <p:spPr>
            <a:xfrm rot="5400000">
              <a:off x="-78578" y="-70376"/>
              <a:ext cx="3596914" cy="3426650"/>
            </a:xfrm>
            <a:prstGeom prst="rt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CF2B38-8F5E-2CA8-DCF9-83E32726BAC5}"/>
                </a:ext>
              </a:extLst>
            </p:cNvPr>
            <p:cNvSpPr txBox="1"/>
            <p:nvPr/>
          </p:nvSpPr>
          <p:spPr>
            <a:xfrm rot="18801509">
              <a:off x="-94575" y="824243"/>
              <a:ext cx="3163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ChunkFive Roman" panose="00000500000000000000" pitchFamily="50" charset="0"/>
                </a:rPr>
                <a:t>WITH 50% </a:t>
              </a:r>
            </a:p>
            <a:p>
              <a:pPr algn="ctr"/>
              <a:r>
                <a:rPr lang="en-US" sz="2400" dirty="0">
                  <a:solidFill>
                    <a:srgbClr val="FF0000"/>
                  </a:solidFill>
                  <a:latin typeface="ChunkFive Roman" panose="00000500000000000000" pitchFamily="50" charset="0"/>
                </a:rPr>
                <a:t>MORE MALWARE!!</a:t>
              </a:r>
            </a:p>
          </p:txBody>
        </p:sp>
        <p:pic>
          <p:nvPicPr>
            <p:cNvPr id="26" name="Picture 2" descr="Face with Tongue on Samsung One UI 5.0">
              <a:extLst>
                <a:ext uri="{FF2B5EF4-FFF2-40B4-BE49-F238E27FC236}">
                  <a16:creationId xmlns:a16="http://schemas.microsoft.com/office/drawing/2014/main" id="{9BE5318F-0F0C-5BE0-F345-4F4C337E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82734">
              <a:off x="80834" y="-73146"/>
              <a:ext cx="1144394" cy="1144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139E688-6EB8-B46B-D422-657EECD004F3}"/>
              </a:ext>
            </a:extLst>
          </p:cNvPr>
          <p:cNvGrpSpPr/>
          <p:nvPr/>
        </p:nvGrpSpPr>
        <p:grpSpPr>
          <a:xfrm>
            <a:off x="3551665" y="237457"/>
            <a:ext cx="3015343" cy="1273628"/>
            <a:chOff x="3624943" y="1839686"/>
            <a:chExt cx="3015343" cy="127362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E8F22E7-D75D-F1F6-866D-DA6278A53D70}"/>
                </a:ext>
              </a:extLst>
            </p:cNvPr>
            <p:cNvSpPr/>
            <p:nvPr/>
          </p:nvSpPr>
          <p:spPr>
            <a:xfrm>
              <a:off x="3624943" y="1839686"/>
              <a:ext cx="3015343" cy="1273628"/>
            </a:xfrm>
            <a:prstGeom prst="roundRect">
              <a:avLst>
                <a:gd name="adj" fmla="val 12329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F2193883-10CC-899D-CCB7-C313185AC444}"/>
                </a:ext>
              </a:extLst>
            </p:cNvPr>
            <p:cNvGrpSpPr/>
            <p:nvPr/>
          </p:nvGrpSpPr>
          <p:grpSpPr>
            <a:xfrm>
              <a:off x="3867159" y="2121936"/>
              <a:ext cx="2593578" cy="707886"/>
              <a:chOff x="5937699" y="3570515"/>
              <a:chExt cx="2593578" cy="707886"/>
            </a:xfrm>
          </p:grpSpPr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9C06C1EE-B81C-A963-AC21-9DAE22C6E7E9}"/>
                  </a:ext>
                </a:extLst>
              </p:cNvPr>
              <p:cNvSpPr txBox="1"/>
              <p:nvPr/>
            </p:nvSpPr>
            <p:spPr>
              <a:xfrm>
                <a:off x="5955186" y="3570515"/>
                <a:ext cx="257609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ockwell" panose="02060603020205020403" pitchFamily="18" charset="0"/>
                  </a:rPr>
                  <a:t>I am not responsible</a:t>
                </a:r>
              </a:p>
              <a:p>
                <a:pPr algn="ctr"/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ockwell" panose="02060603020205020403" pitchFamily="18" charset="0"/>
                  </a:rPr>
                  <a:t>for your actions.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22B9F-DD9B-2337-81D2-90568148A8E0}"/>
                  </a:ext>
                </a:extLst>
              </p:cNvPr>
              <p:cNvSpPr txBox="1"/>
              <p:nvPr/>
            </p:nvSpPr>
            <p:spPr>
              <a:xfrm>
                <a:off x="5937699" y="3570515"/>
                <a:ext cx="257609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ockwell" panose="02060603020205020403" pitchFamily="18" charset="0"/>
                  </a:rPr>
                  <a:t>I am not responsible</a:t>
                </a: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ockwell" panose="02060603020205020403" pitchFamily="18" charset="0"/>
                  </a:rPr>
                  <a:t>for your actions.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830F900-981A-9345-AD38-CC22AB03B367}"/>
              </a:ext>
            </a:extLst>
          </p:cNvPr>
          <p:cNvGrpSpPr/>
          <p:nvPr/>
        </p:nvGrpSpPr>
        <p:grpSpPr>
          <a:xfrm>
            <a:off x="8830989" y="2172698"/>
            <a:ext cx="1285104" cy="1672619"/>
            <a:chOff x="3707027" y="3856569"/>
            <a:chExt cx="1285104" cy="167261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B74C4B3-7C1A-408A-405D-7D715F65261D}"/>
                </a:ext>
              </a:extLst>
            </p:cNvPr>
            <p:cNvSpPr/>
            <p:nvPr/>
          </p:nvSpPr>
          <p:spPr>
            <a:xfrm>
              <a:off x="3707027" y="3856569"/>
              <a:ext cx="1285104" cy="16726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Clown Face on Apple iOS 15.4">
              <a:extLst>
                <a:ext uri="{FF2B5EF4-FFF2-40B4-BE49-F238E27FC236}">
                  <a16:creationId xmlns:a16="http://schemas.microsoft.com/office/drawing/2014/main" id="{3FF9A04D-49B4-42C9-01FA-B1FE7AB4F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679" y="3916574"/>
              <a:ext cx="601397" cy="601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PCI DSS | ISMS.online">
              <a:extLst>
                <a:ext uri="{FF2B5EF4-FFF2-40B4-BE49-F238E27FC236}">
                  <a16:creationId xmlns:a16="http://schemas.microsoft.com/office/drawing/2014/main" id="{1554C1A1-1EA5-A646-660E-8A78BC578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603" y="4692878"/>
              <a:ext cx="867547" cy="68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E68136-7287-2A1B-2BB9-981448C5C348}"/>
                </a:ext>
              </a:extLst>
            </p:cNvPr>
            <p:cNvSpPr txBox="1"/>
            <p:nvPr/>
          </p:nvSpPr>
          <p:spPr>
            <a:xfrm>
              <a:off x="3997364" y="4451018"/>
              <a:ext cx="6960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Bahnschrift" panose="020B0502040204020203" pitchFamily="34" charset="0"/>
                </a:rPr>
                <a:t>Certified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56FDA4-B56F-F7A5-0722-C225785353D5}"/>
              </a:ext>
            </a:extLst>
          </p:cNvPr>
          <p:cNvGrpSpPr/>
          <p:nvPr/>
        </p:nvGrpSpPr>
        <p:grpSpPr>
          <a:xfrm>
            <a:off x="6947057" y="542837"/>
            <a:ext cx="1642775" cy="1936496"/>
            <a:chOff x="10015893" y="1544986"/>
            <a:chExt cx="1642775" cy="19364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828408-5FFA-1F0D-4B87-AE5C44FECE0A}"/>
                </a:ext>
              </a:extLst>
            </p:cNvPr>
            <p:cNvGrpSpPr/>
            <p:nvPr/>
          </p:nvGrpSpPr>
          <p:grpSpPr>
            <a:xfrm>
              <a:off x="10015893" y="1544986"/>
              <a:ext cx="1642775" cy="1936496"/>
              <a:chOff x="4213739" y="4844143"/>
              <a:chExt cx="1642775" cy="1936496"/>
            </a:xfrm>
            <a:solidFill>
              <a:schemeClr val="tx1"/>
            </a:solidFill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BCC95A1-4405-F332-84E0-772BB41F04E3}"/>
                  </a:ext>
                </a:extLst>
              </p:cNvPr>
              <p:cNvSpPr/>
              <p:nvPr/>
            </p:nvSpPr>
            <p:spPr>
              <a:xfrm>
                <a:off x="4213739" y="4844143"/>
                <a:ext cx="1642775" cy="1936496"/>
              </a:xfrm>
              <a:prstGeom prst="roundRect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196E5067-250A-A7CB-6F5A-B08BC4DCD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5171" y="5682343"/>
                <a:ext cx="1328058" cy="0"/>
              </a:xfrm>
              <a:prstGeom prst="line">
                <a:avLst/>
              </a:prstGeom>
              <a:grpFill/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85B20EA6-AE05-D979-176D-765DD8B75437}"/>
                  </a:ext>
                </a:extLst>
              </p:cNvPr>
              <p:cNvSpPr txBox="1"/>
              <p:nvPr/>
            </p:nvSpPr>
            <p:spPr>
              <a:xfrm>
                <a:off x="4404224" y="5713055"/>
                <a:ext cx="1249958" cy="92333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cmeFont" pitchFamily="2" charset="0"/>
                  </a:rPr>
                  <a:t>ChatGPT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cmeFont" pitchFamily="2" charset="0"/>
                  </a:rPr>
                  <a:t>Backup &amp;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cmeFont" pitchFamily="2" charset="0"/>
                  </a:rPr>
                  <a:t>Recovery</a:t>
                </a:r>
              </a:p>
            </p:txBody>
          </p:sp>
        </p:grpSp>
        <p:pic>
          <p:nvPicPr>
            <p:cNvPr id="13" name="Picture 2" descr="openai.com/content/images/2022/05/openai-avatar...">
              <a:extLst>
                <a:ext uri="{FF2B5EF4-FFF2-40B4-BE49-F238E27FC236}">
                  <a16:creationId xmlns:a16="http://schemas.microsoft.com/office/drawing/2014/main" id="{8843BAAA-B18F-94B7-2EAB-249E4002A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7117" y="1638593"/>
              <a:ext cx="728473" cy="728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AD36283B-41FA-6B37-BD0F-C2F7D1DE96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27" y="3973748"/>
            <a:ext cx="4820173" cy="247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8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C153E7E-EF8E-F7A0-DB14-165A992BA181}"/>
              </a:ext>
            </a:extLst>
          </p:cNvPr>
          <p:cNvGrpSpPr/>
          <p:nvPr/>
        </p:nvGrpSpPr>
        <p:grpSpPr>
          <a:xfrm>
            <a:off x="262790" y="25908"/>
            <a:ext cx="3851538" cy="1672619"/>
            <a:chOff x="1526005" y="3443666"/>
            <a:chExt cx="3851538" cy="167261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E4A1495-A6F7-47DC-C3F7-BCFE70531941}"/>
                </a:ext>
              </a:extLst>
            </p:cNvPr>
            <p:cNvSpPr/>
            <p:nvPr/>
          </p:nvSpPr>
          <p:spPr>
            <a:xfrm>
              <a:off x="1526005" y="3443666"/>
              <a:ext cx="3851538" cy="1672619"/>
            </a:xfrm>
            <a:prstGeom prst="roundRect">
              <a:avLst>
                <a:gd name="adj" fmla="val 4160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 descr="Snake on Twitter Emoji Stickers ">
              <a:extLst>
                <a:ext uri="{FF2B5EF4-FFF2-40B4-BE49-F238E27FC236}">
                  <a16:creationId xmlns:a16="http://schemas.microsoft.com/office/drawing/2014/main" id="{0106913F-D3F8-77DE-33D4-75552E5B5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664" y="3617433"/>
              <a:ext cx="1188482" cy="1188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C8447-0AA9-FFE1-4D9F-5025E704C493}"/>
                </a:ext>
              </a:extLst>
            </p:cNvPr>
            <p:cNvSpPr txBox="1"/>
            <p:nvPr/>
          </p:nvSpPr>
          <p:spPr>
            <a:xfrm>
              <a:off x="2933545" y="3585465"/>
              <a:ext cx="2183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eamcatcher" panose="04090904080B02020A04" pitchFamily="82" charset="0"/>
                </a:rPr>
                <a:t>CULT OF THE </a:t>
              </a:r>
            </a:p>
            <a:p>
              <a:pPr algn="ctr"/>
              <a:r>
                <a:rPr 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eamcatcher" panose="04090904080B02020A04" pitchFamily="82" charset="0"/>
                </a:rPr>
                <a:t>CEILING SNAKE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D3D285-0932-26A8-015A-79B4AA17B218}"/>
                </a:ext>
              </a:extLst>
            </p:cNvPr>
            <p:cNvSpPr txBox="1"/>
            <p:nvPr/>
          </p:nvSpPr>
          <p:spPr>
            <a:xfrm>
              <a:off x="2215088" y="4837883"/>
              <a:ext cx="2484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Can’t tread on snek if snek in ceiling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909F6F-5C8E-FB4E-B84B-14A6C2FA917B}"/>
              </a:ext>
            </a:extLst>
          </p:cNvPr>
          <p:cNvGrpSpPr/>
          <p:nvPr/>
        </p:nvGrpSpPr>
        <p:grpSpPr>
          <a:xfrm>
            <a:off x="140237" y="1884095"/>
            <a:ext cx="4604657" cy="2224819"/>
            <a:chOff x="6868886" y="2260095"/>
            <a:chExt cx="4604657" cy="222481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6191331-46C1-6483-181B-8C5583F21710}"/>
                </a:ext>
              </a:extLst>
            </p:cNvPr>
            <p:cNvSpPr/>
            <p:nvPr/>
          </p:nvSpPr>
          <p:spPr>
            <a:xfrm>
              <a:off x="6868886" y="2260095"/>
              <a:ext cx="4604657" cy="2224819"/>
            </a:xfrm>
            <a:prstGeom prst="roundRect">
              <a:avLst>
                <a:gd name="adj" fmla="val 39624"/>
              </a:avLst>
            </a:prstGeom>
            <a:solidFill>
              <a:schemeClr val="tx2">
                <a:lumMod val="60000"/>
                <a:lumOff val="4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C0A3DD-159E-8E61-A880-E8455C690C54}"/>
                </a:ext>
              </a:extLst>
            </p:cNvPr>
            <p:cNvSpPr txBox="1"/>
            <p:nvPr/>
          </p:nvSpPr>
          <p:spPr>
            <a:xfrm>
              <a:off x="7175328" y="2362469"/>
              <a:ext cx="41040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veuse" panose="01000503000000020004" pitchFamily="2" charset="0"/>
                </a:rPr>
                <a:t>SHITPOSTING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832B94-DEFC-D186-DF0F-6F9E46EA7F92}"/>
                </a:ext>
              </a:extLst>
            </p:cNvPr>
            <p:cNvSpPr txBox="1"/>
            <p:nvPr/>
          </p:nvSpPr>
          <p:spPr>
            <a:xfrm>
              <a:off x="7296354" y="3726091"/>
              <a:ext cx="38619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TOP INSIGHTS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5B7A2B-11C9-2485-72B6-7F887D6DC554}"/>
                </a:ext>
              </a:extLst>
            </p:cNvPr>
            <p:cNvCxnSpPr>
              <a:cxnSpLocks/>
            </p:cNvCxnSpPr>
            <p:nvPr/>
          </p:nvCxnSpPr>
          <p:spPr>
            <a:xfrm>
              <a:off x="9970001" y="3010215"/>
              <a:ext cx="535353" cy="8554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80D343-854F-70B4-A5A5-D06BE4937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6032" y="3003368"/>
              <a:ext cx="802815" cy="8562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4295BF-8A51-8B5E-7314-3F2CFFC30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0530" y="3018695"/>
              <a:ext cx="1187643" cy="8384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9762670-351F-4A86-BD8F-F4C2BF923A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9710" y="3011848"/>
              <a:ext cx="375377" cy="8477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EFC961-32AE-3400-D1BD-E2173FF0C5F0}"/>
                </a:ext>
              </a:extLst>
            </p:cNvPr>
            <p:cNvCxnSpPr>
              <a:cxnSpLocks/>
            </p:cNvCxnSpPr>
            <p:nvPr/>
          </p:nvCxnSpPr>
          <p:spPr>
            <a:xfrm>
              <a:off x="8105191" y="3010215"/>
              <a:ext cx="553487" cy="8554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BEDFAAB-9773-8DF8-C6B2-C5E6706C1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022" y="3027174"/>
              <a:ext cx="1528439" cy="8384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3B3601B1-40C2-F709-48AF-86AA7532A826}"/>
                </a:ext>
              </a:extLst>
            </p:cNvPr>
            <p:cNvCxnSpPr>
              <a:cxnSpLocks/>
            </p:cNvCxnSpPr>
            <p:nvPr/>
          </p:nvCxnSpPr>
          <p:spPr>
            <a:xfrm>
              <a:off x="7456402" y="3010215"/>
              <a:ext cx="1857004" cy="8494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32C1CE6D-BA4E-669B-FF1D-9CBFE1DC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3159" y="3018695"/>
              <a:ext cx="637968" cy="8554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>
              <a:extLst>
                <a:ext uri="{FF2B5EF4-FFF2-40B4-BE49-F238E27FC236}">
                  <a16:creationId xmlns:a16="http://schemas.microsoft.com/office/drawing/2014/main" id="{52B3FB21-AE59-7769-EC60-CEF64EA0D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5638" y="3018694"/>
              <a:ext cx="1095386" cy="8469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>
              <a:extLst>
                <a:ext uri="{FF2B5EF4-FFF2-40B4-BE49-F238E27FC236}">
                  <a16:creationId xmlns:a16="http://schemas.microsoft.com/office/drawing/2014/main" id="{6104B571-2F82-7BE0-950B-E8B577B5255B}"/>
                </a:ext>
              </a:extLst>
            </p:cNvPr>
            <p:cNvCxnSpPr>
              <a:cxnSpLocks/>
            </p:cNvCxnSpPr>
            <p:nvPr/>
          </p:nvCxnSpPr>
          <p:spPr>
            <a:xfrm>
              <a:off x="7891892" y="3010215"/>
              <a:ext cx="2263345" cy="8494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Arrow Connector 1037">
              <a:extLst>
                <a:ext uri="{FF2B5EF4-FFF2-40B4-BE49-F238E27FC236}">
                  <a16:creationId xmlns:a16="http://schemas.microsoft.com/office/drawing/2014/main" id="{220D4CAA-F629-E9D9-51CC-A8BE3E2BB42D}"/>
                </a:ext>
              </a:extLst>
            </p:cNvPr>
            <p:cNvCxnSpPr>
              <a:cxnSpLocks/>
            </p:cNvCxnSpPr>
            <p:nvPr/>
          </p:nvCxnSpPr>
          <p:spPr>
            <a:xfrm>
              <a:off x="9601421" y="3018695"/>
              <a:ext cx="1229557" cy="8554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C375BC-B67A-D12B-756A-31E7E1E03B7C}"/>
              </a:ext>
            </a:extLst>
          </p:cNvPr>
          <p:cNvGrpSpPr/>
          <p:nvPr/>
        </p:nvGrpSpPr>
        <p:grpSpPr>
          <a:xfrm>
            <a:off x="4241546" y="72940"/>
            <a:ext cx="3012510" cy="1253306"/>
            <a:chOff x="2701678" y="5098093"/>
            <a:chExt cx="3012510" cy="125330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4DA9114-4C26-1DA6-8690-0BE76FE2AD3C}"/>
                </a:ext>
              </a:extLst>
            </p:cNvPr>
            <p:cNvSpPr/>
            <p:nvPr/>
          </p:nvSpPr>
          <p:spPr>
            <a:xfrm>
              <a:off x="2701678" y="5098093"/>
              <a:ext cx="3012510" cy="125330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C589D7-58D6-FA13-357E-F39AEB3801F2}"/>
                </a:ext>
              </a:extLst>
            </p:cNvPr>
            <p:cNvSpPr txBox="1"/>
            <p:nvPr/>
          </p:nvSpPr>
          <p:spPr>
            <a:xfrm>
              <a:off x="3077088" y="5137117"/>
              <a:ext cx="2337059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ld English Text MT" panose="03040902040508030806" pitchFamily="66" charset="0"/>
                </a:rPr>
                <a:t>Computer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ld English Text MT" panose="03040902040508030806" pitchFamily="66" charset="0"/>
                </a:rPr>
                <a:t>As Fuck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343DB2-6077-0FE6-30A9-BE84FF9FC455}"/>
              </a:ext>
            </a:extLst>
          </p:cNvPr>
          <p:cNvGrpSpPr/>
          <p:nvPr/>
        </p:nvGrpSpPr>
        <p:grpSpPr>
          <a:xfrm>
            <a:off x="262790" y="4323793"/>
            <a:ext cx="3720230" cy="1553228"/>
            <a:chOff x="287838" y="222336"/>
            <a:chExt cx="3720230" cy="15532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D2C9418-2BD7-0CE4-98C1-B5F79A2F62F6}"/>
                </a:ext>
              </a:extLst>
            </p:cNvPr>
            <p:cNvSpPr/>
            <p:nvPr/>
          </p:nvSpPr>
          <p:spPr>
            <a:xfrm>
              <a:off x="287838" y="222336"/>
              <a:ext cx="3720230" cy="1553228"/>
            </a:xfrm>
            <a:prstGeom prst="roundRect">
              <a:avLst/>
            </a:prstGeom>
            <a:solidFill>
              <a:srgbClr val="365E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5627AA-E0CA-A1B3-3644-31D3C0211189}"/>
                </a:ext>
              </a:extLst>
            </p:cNvPr>
            <p:cNvSpPr txBox="1"/>
            <p:nvPr/>
          </p:nvSpPr>
          <p:spPr>
            <a:xfrm>
              <a:off x="510325" y="460341"/>
              <a:ext cx="32752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SemiBold" panose="020B0703030101060003" pitchFamily="2" charset="0"/>
                </a:rPr>
                <a:t>If you did it,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SemiBold" panose="020B0703030101060003" pitchFamily="2" charset="0"/>
                </a:rPr>
                <a:t>it isn’t bragging.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157708-686F-7385-D08F-BB4ED5BDAB1A}"/>
              </a:ext>
            </a:extLst>
          </p:cNvPr>
          <p:cNvGrpSpPr/>
          <p:nvPr/>
        </p:nvGrpSpPr>
        <p:grpSpPr>
          <a:xfrm>
            <a:off x="4114328" y="5685391"/>
            <a:ext cx="3045972" cy="1103587"/>
            <a:chOff x="4550688" y="4960882"/>
            <a:chExt cx="3045972" cy="110358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6440AFE-BCC0-B859-E0DE-6B8EFEB6046D}"/>
                </a:ext>
              </a:extLst>
            </p:cNvPr>
            <p:cNvSpPr/>
            <p:nvPr/>
          </p:nvSpPr>
          <p:spPr>
            <a:xfrm>
              <a:off x="4550688" y="4960882"/>
              <a:ext cx="3045972" cy="110358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9165D1-B728-CFB6-EC4F-A67C1865F8C4}"/>
                </a:ext>
              </a:extLst>
            </p:cNvPr>
            <p:cNvSpPr txBox="1"/>
            <p:nvPr/>
          </p:nvSpPr>
          <p:spPr>
            <a:xfrm>
              <a:off x="4674893" y="5169135"/>
              <a:ext cx="27975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ear supply of fairy cakes" panose="00000400000000000000" pitchFamily="2" charset="0"/>
                </a:rPr>
                <a:t>Don’t bark</a:t>
              </a:r>
            </a:p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ear supply of fairy cakes" panose="00000400000000000000" pitchFamily="2" charset="0"/>
                </a:rPr>
                <a:t>if you can’t bite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9D74C1-91E6-9234-0B5A-2EFA314C5154}"/>
              </a:ext>
            </a:extLst>
          </p:cNvPr>
          <p:cNvGrpSpPr/>
          <p:nvPr/>
        </p:nvGrpSpPr>
        <p:grpSpPr>
          <a:xfrm>
            <a:off x="4851562" y="3093194"/>
            <a:ext cx="3286408" cy="1231106"/>
            <a:chOff x="5875699" y="5355022"/>
            <a:chExt cx="3286408" cy="123110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C51A24E-2297-76F2-5732-14DD2C638B07}"/>
                </a:ext>
              </a:extLst>
            </p:cNvPr>
            <p:cNvSpPr/>
            <p:nvPr/>
          </p:nvSpPr>
          <p:spPr>
            <a:xfrm>
              <a:off x="5875699" y="5355022"/>
              <a:ext cx="3286408" cy="985634"/>
            </a:xfrm>
            <a:prstGeom prst="roundRect">
              <a:avLst>
                <a:gd name="adj" fmla="val 15748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CDDAA2-DA3F-2E9B-99BA-7BC8E6501FCD}"/>
                </a:ext>
              </a:extLst>
            </p:cNvPr>
            <p:cNvSpPr txBox="1"/>
            <p:nvPr/>
          </p:nvSpPr>
          <p:spPr>
            <a:xfrm>
              <a:off x="5993732" y="5355022"/>
              <a:ext cx="3092000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incident wasn’t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caused by an Intern</a:t>
              </a:r>
            </a:p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25F07F-2502-17BA-B0D2-14E34737F617}"/>
              </a:ext>
            </a:extLst>
          </p:cNvPr>
          <p:cNvGrpSpPr/>
          <p:nvPr/>
        </p:nvGrpSpPr>
        <p:grpSpPr>
          <a:xfrm>
            <a:off x="4831762" y="1420125"/>
            <a:ext cx="2278405" cy="1545020"/>
            <a:chOff x="3196052" y="3651774"/>
            <a:chExt cx="2278405" cy="154502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68F74A9-67B6-C50B-2B73-F05D8302B332}"/>
                </a:ext>
              </a:extLst>
            </p:cNvPr>
            <p:cNvSpPr/>
            <p:nvPr/>
          </p:nvSpPr>
          <p:spPr>
            <a:xfrm>
              <a:off x="3196052" y="3651774"/>
              <a:ext cx="2278405" cy="1545020"/>
            </a:xfrm>
            <a:prstGeom prst="roundRect">
              <a:avLst>
                <a:gd name="adj" fmla="val 999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5699740-C754-B684-F7C3-F4E553B32AFE}"/>
                </a:ext>
              </a:extLst>
            </p:cNvPr>
            <p:cNvGrpSpPr/>
            <p:nvPr/>
          </p:nvGrpSpPr>
          <p:grpSpPr>
            <a:xfrm>
              <a:off x="3358062" y="3730414"/>
              <a:ext cx="1954381" cy="1363391"/>
              <a:chOff x="3775062" y="4324821"/>
              <a:chExt cx="1954381" cy="1363391"/>
            </a:xfrm>
          </p:grpSpPr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6FE79EB5-DF83-5A32-1EFE-C14D88325198}"/>
                  </a:ext>
                </a:extLst>
              </p:cNvPr>
              <p:cNvSpPr txBox="1"/>
              <p:nvPr/>
            </p:nvSpPr>
            <p:spPr>
              <a:xfrm>
                <a:off x="3775062" y="4324821"/>
                <a:ext cx="195438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i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 Neue"/>
                  </a:rPr>
                  <a:t>Dunning-Kruger</a:t>
                </a:r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FE96132D-EC38-94A8-572A-E80AFC24EAB2}"/>
                  </a:ext>
                </a:extLst>
              </p:cNvPr>
              <p:cNvSpPr txBox="1"/>
              <p:nvPr/>
            </p:nvSpPr>
            <p:spPr>
              <a:xfrm>
                <a:off x="3789488" y="4764882"/>
                <a:ext cx="1925527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CERTIFIED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INFOSEC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PROFESSIONAL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243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6A36E03-2E2C-C138-11F3-4DFE0378F90B}"/>
              </a:ext>
            </a:extLst>
          </p:cNvPr>
          <p:cNvGrpSpPr/>
          <p:nvPr/>
        </p:nvGrpSpPr>
        <p:grpSpPr>
          <a:xfrm>
            <a:off x="6805184" y="75939"/>
            <a:ext cx="5173250" cy="3306871"/>
            <a:chOff x="3908120" y="2379945"/>
            <a:chExt cx="5173250" cy="330687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FA7924A-3AA0-E128-D0DF-43C74CA96012}"/>
                </a:ext>
              </a:extLst>
            </p:cNvPr>
            <p:cNvSpPr/>
            <p:nvPr/>
          </p:nvSpPr>
          <p:spPr>
            <a:xfrm>
              <a:off x="3908120" y="2379945"/>
              <a:ext cx="5173250" cy="3306871"/>
            </a:xfrm>
            <a:prstGeom prst="roundRect">
              <a:avLst>
                <a:gd name="adj" fmla="val 3077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1A556B-885C-696F-54F9-BCCE76B9E3A5}"/>
                </a:ext>
              </a:extLst>
            </p:cNvPr>
            <p:cNvSpPr txBox="1"/>
            <p:nvPr/>
          </p:nvSpPr>
          <p:spPr>
            <a:xfrm>
              <a:off x="4364515" y="2634405"/>
              <a:ext cx="14237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FLOOR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LEMMINGS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6FEB7C-D75E-B1F8-6C75-5AF1BC3B0E97}"/>
                </a:ext>
              </a:extLst>
            </p:cNvPr>
            <p:cNvSpPr txBox="1"/>
            <p:nvPr/>
          </p:nvSpPr>
          <p:spPr>
            <a:xfrm>
              <a:off x="7415882" y="2619555"/>
              <a:ext cx="11368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CEILING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SNAKES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1D417-DD86-C1A5-6356-EFC796EEF540}"/>
                </a:ext>
              </a:extLst>
            </p:cNvPr>
            <p:cNvSpPr txBox="1"/>
            <p:nvPr/>
          </p:nvSpPr>
          <p:spPr>
            <a:xfrm>
              <a:off x="5773409" y="3535195"/>
              <a:ext cx="164660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cmeFont" pitchFamily="2" charset="0"/>
                </a:rPr>
                <a:t>VS.</a:t>
              </a:r>
            </a:p>
          </p:txBody>
        </p:sp>
        <p:pic>
          <p:nvPicPr>
            <p:cNvPr id="11" name="Picture 2" descr="Snake on Twitter Emoji Stickers ">
              <a:extLst>
                <a:ext uri="{FF2B5EF4-FFF2-40B4-BE49-F238E27FC236}">
                  <a16:creationId xmlns:a16="http://schemas.microsoft.com/office/drawing/2014/main" id="{0FA01AE8-DBF9-8426-6F38-32F49DCA7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988" y="3290500"/>
              <a:ext cx="1337383" cy="1337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0E9357-A088-2B15-4C0D-E723551A0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515" y="3409450"/>
              <a:ext cx="1171184" cy="11711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77227-0B6A-9000-7504-44A2ADCB9C82}"/>
                </a:ext>
              </a:extLst>
            </p:cNvPr>
            <p:cNvSpPr txBox="1"/>
            <p:nvPr/>
          </p:nvSpPr>
          <p:spPr>
            <a:xfrm>
              <a:off x="5063278" y="4617491"/>
              <a:ext cx="306686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Starts at 10pm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Ends in </a:t>
              </a:r>
              <a:r>
                <a:rPr lang="en-US" sz="2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DEATH!!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6C75AB-3D0C-D0D6-AC47-B00D29B05D8D}"/>
              </a:ext>
            </a:extLst>
          </p:cNvPr>
          <p:cNvGrpSpPr/>
          <p:nvPr/>
        </p:nvGrpSpPr>
        <p:grpSpPr>
          <a:xfrm>
            <a:off x="127805" y="43841"/>
            <a:ext cx="3185328" cy="2110017"/>
            <a:chOff x="1637882" y="4340888"/>
            <a:chExt cx="3185328" cy="211001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56FB8F0-8D14-5FD0-7E93-B9AE87ACB536}"/>
                </a:ext>
              </a:extLst>
            </p:cNvPr>
            <p:cNvSpPr/>
            <p:nvPr/>
          </p:nvSpPr>
          <p:spPr>
            <a:xfrm>
              <a:off x="1637882" y="4340888"/>
              <a:ext cx="3185328" cy="211001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F6E3E78-27D9-8342-DFE7-E0393724CDF6}"/>
                </a:ext>
              </a:extLst>
            </p:cNvPr>
            <p:cNvSpPr/>
            <p:nvPr/>
          </p:nvSpPr>
          <p:spPr>
            <a:xfrm>
              <a:off x="1733594" y="4439775"/>
              <a:ext cx="3010365" cy="1917886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rgbClr val="B80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B808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otel De Paris" pitchFamily="50" charset="0"/>
                </a:rPr>
                <a:t>STOP ALL THE</a:t>
              </a:r>
            </a:p>
            <a:p>
              <a:pPr algn="ctr"/>
              <a:r>
                <a:rPr lang="en-US" sz="3200" dirty="0">
                  <a:solidFill>
                    <a:srgbClr val="B808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otel De Paris" pitchFamily="50" charset="0"/>
                </a:rPr>
                <a:t>DOWNLOADING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08F970-F046-1096-6B71-0B26FC8B9E9D}"/>
              </a:ext>
            </a:extLst>
          </p:cNvPr>
          <p:cNvGrpSpPr/>
          <p:nvPr/>
        </p:nvGrpSpPr>
        <p:grpSpPr>
          <a:xfrm>
            <a:off x="3481030" y="72466"/>
            <a:ext cx="2091558" cy="1723697"/>
            <a:chOff x="3937425" y="382338"/>
            <a:chExt cx="2091558" cy="172369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0403AFC-27CD-5EE7-93E7-A2BCB72F6753}"/>
                </a:ext>
              </a:extLst>
            </p:cNvPr>
            <p:cNvSpPr/>
            <p:nvPr/>
          </p:nvSpPr>
          <p:spPr>
            <a:xfrm>
              <a:off x="3937425" y="382338"/>
              <a:ext cx="2091558" cy="1723697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8EEBBD-1FD7-407B-FF48-6BD5968142AD}"/>
                </a:ext>
              </a:extLst>
            </p:cNvPr>
            <p:cNvSpPr txBox="1"/>
            <p:nvPr/>
          </p:nvSpPr>
          <p:spPr>
            <a:xfrm>
              <a:off x="4211357" y="757559"/>
              <a:ext cx="15436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Stressed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Depressed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Lemon Zest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FDFFD-A1C2-2922-407B-BAC49DB8048E}"/>
              </a:ext>
            </a:extLst>
          </p:cNvPr>
          <p:cNvSpPr/>
          <p:nvPr/>
        </p:nvSpPr>
        <p:spPr>
          <a:xfrm>
            <a:off x="223517" y="2343417"/>
            <a:ext cx="3005959" cy="122971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9BBB0-6CC3-5152-7AE3-8ECBB6F781EF}"/>
              </a:ext>
            </a:extLst>
          </p:cNvPr>
          <p:cNvSpPr txBox="1"/>
          <p:nvPr/>
        </p:nvSpPr>
        <p:spPr>
          <a:xfrm>
            <a:off x="960741" y="2485361"/>
            <a:ext cx="1531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W.O.M.B.A.T.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Free Zone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FAEEE-29E7-E486-4143-9B79B4A2F8B4}"/>
              </a:ext>
            </a:extLst>
          </p:cNvPr>
          <p:cNvSpPr txBox="1"/>
          <p:nvPr/>
        </p:nvSpPr>
        <p:spPr>
          <a:xfrm>
            <a:off x="345348" y="3131692"/>
            <a:ext cx="2762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Univers" panose="020B0503020202020204" pitchFamily="34" charset="0"/>
              </a:rPr>
              <a:t>(Waste Of Money Brains And Time)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6D117A-426A-95D2-7A6B-7D4DFC5223E4}"/>
              </a:ext>
            </a:extLst>
          </p:cNvPr>
          <p:cNvGrpSpPr/>
          <p:nvPr/>
        </p:nvGrpSpPr>
        <p:grpSpPr>
          <a:xfrm>
            <a:off x="223517" y="3778023"/>
            <a:ext cx="2661492" cy="2110018"/>
            <a:chOff x="1161505" y="4125372"/>
            <a:chExt cx="2661492" cy="211001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6FB5372-0363-32A4-40BD-B70158F826A8}"/>
                </a:ext>
              </a:extLst>
            </p:cNvPr>
            <p:cNvGrpSpPr/>
            <p:nvPr/>
          </p:nvGrpSpPr>
          <p:grpSpPr>
            <a:xfrm>
              <a:off x="1161505" y="4125372"/>
              <a:ext cx="2661492" cy="2110018"/>
              <a:chOff x="1161505" y="4125372"/>
              <a:chExt cx="2661492" cy="2110018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579C2F-5C33-8617-DF5E-065C38E43DF4}"/>
                  </a:ext>
                </a:extLst>
              </p:cNvPr>
              <p:cNvSpPr/>
              <p:nvPr/>
            </p:nvSpPr>
            <p:spPr>
              <a:xfrm>
                <a:off x="1161505" y="4125372"/>
                <a:ext cx="2661492" cy="211001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AA0B7E-E9A0-66D3-AC72-F957D2E1E3CA}"/>
                  </a:ext>
                </a:extLst>
              </p:cNvPr>
              <p:cNvSpPr txBox="1"/>
              <p:nvPr/>
            </p:nvSpPr>
            <p:spPr>
              <a:xfrm>
                <a:off x="1670550" y="4687566"/>
                <a:ext cx="205857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Eras Demi ITC" panose="020B0805030504020804" pitchFamily="34" charset="0"/>
                  </a:rPr>
                  <a:t>Failure to patch</a:t>
                </a: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Eras Demi ITC" panose="020B0805030504020804" pitchFamily="34" charset="0"/>
                  </a:rPr>
                  <a:t>Failure to update</a:t>
                </a: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Eras Demi ITC" panose="020B0805030504020804" pitchFamily="34" charset="0"/>
                  </a:rPr>
                  <a:t>Misconfiguration</a:t>
                </a: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Eras Demi ITC" panose="020B0805030504020804" pitchFamily="34" charset="0"/>
                  </a:rPr>
                  <a:t>Intern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926104-9FD4-2FFD-9A9C-088165DFB1AA}"/>
                  </a:ext>
                </a:extLst>
              </p:cNvPr>
              <p:cNvSpPr txBox="1"/>
              <p:nvPr/>
            </p:nvSpPr>
            <p:spPr>
              <a:xfrm>
                <a:off x="1255373" y="4229403"/>
                <a:ext cx="2473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Eras Demi ITC" panose="020B0805030504020804" pitchFamily="34" charset="0"/>
                  </a:rPr>
                  <a:t>Root cause of failure: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C6AC108-1723-028C-7B9A-43D5110107E4}"/>
                  </a:ext>
                </a:extLst>
              </p:cNvPr>
              <p:cNvSpPr/>
              <p:nvPr/>
            </p:nvSpPr>
            <p:spPr>
              <a:xfrm>
                <a:off x="1490717" y="4755357"/>
                <a:ext cx="192414" cy="1986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C9F5DD-DB2A-B784-E3AD-F27B0A41CA9F}"/>
                  </a:ext>
                </a:extLst>
              </p:cNvPr>
              <p:cNvSpPr/>
              <p:nvPr/>
            </p:nvSpPr>
            <p:spPr>
              <a:xfrm>
                <a:off x="1490717" y="5040144"/>
                <a:ext cx="192414" cy="1986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2117DBB-70EC-B6F7-BC5E-B5CBD37C025D}"/>
                  </a:ext>
                </a:extLst>
              </p:cNvPr>
              <p:cNvSpPr/>
              <p:nvPr/>
            </p:nvSpPr>
            <p:spPr>
              <a:xfrm>
                <a:off x="1490717" y="5323991"/>
                <a:ext cx="192414" cy="1986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B4176FD-D46A-85AA-E08E-5D1098588D6D}"/>
                  </a:ext>
                </a:extLst>
              </p:cNvPr>
              <p:cNvSpPr/>
              <p:nvPr/>
            </p:nvSpPr>
            <p:spPr>
              <a:xfrm>
                <a:off x="1498947" y="5607838"/>
                <a:ext cx="192414" cy="1986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C6531C6-7DD1-792C-1544-E78FAC5FE67D}"/>
                  </a:ext>
                </a:extLst>
              </p:cNvPr>
              <p:cNvCxnSpPr/>
              <p:nvPr/>
            </p:nvCxnSpPr>
            <p:spPr>
              <a:xfrm>
                <a:off x="1499678" y="5611952"/>
                <a:ext cx="903890" cy="18445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3F8966C-754E-754A-08A4-99CBD28F0F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498947" y="5611952"/>
                <a:ext cx="903890" cy="18445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63ECBB4-B950-45CE-BBCE-039DDF234A50}"/>
                </a:ext>
              </a:extLst>
            </p:cNvPr>
            <p:cNvGrpSpPr/>
            <p:nvPr/>
          </p:nvGrpSpPr>
          <p:grpSpPr>
            <a:xfrm>
              <a:off x="1464477" y="4633908"/>
              <a:ext cx="232314" cy="312169"/>
              <a:chOff x="4453103" y="4513604"/>
              <a:chExt cx="232314" cy="31216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94CB95-E4D8-0CBD-A811-3DECB54BFDF9}"/>
                  </a:ext>
                </a:extLst>
              </p:cNvPr>
              <p:cNvSpPr/>
              <p:nvPr/>
            </p:nvSpPr>
            <p:spPr>
              <a:xfrm rot="2071851" flipH="1">
                <a:off x="4639698" y="4513604"/>
                <a:ext cx="45719" cy="312169"/>
              </a:xfrm>
              <a:prstGeom prst="rect">
                <a:avLst/>
              </a:prstGeom>
              <a:solidFill>
                <a:srgbClr val="2AE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9D6012C-B31C-6A75-AD51-90255CD09483}"/>
                  </a:ext>
                </a:extLst>
              </p:cNvPr>
              <p:cNvSpPr/>
              <p:nvPr/>
            </p:nvSpPr>
            <p:spPr>
              <a:xfrm rot="18104154">
                <a:off x="4509300" y="4651659"/>
                <a:ext cx="45719" cy="158113"/>
              </a:xfrm>
              <a:prstGeom prst="rect">
                <a:avLst/>
              </a:prstGeom>
              <a:solidFill>
                <a:srgbClr val="2AE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838C55-80FE-43F8-E264-EF840FA99077}"/>
                </a:ext>
              </a:extLst>
            </p:cNvPr>
            <p:cNvGrpSpPr/>
            <p:nvPr/>
          </p:nvGrpSpPr>
          <p:grpSpPr>
            <a:xfrm>
              <a:off x="1472752" y="4929709"/>
              <a:ext cx="232314" cy="312169"/>
              <a:chOff x="4453103" y="4513604"/>
              <a:chExt cx="232314" cy="312169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A67591-6D43-6CBE-EB29-79D07DB12985}"/>
                  </a:ext>
                </a:extLst>
              </p:cNvPr>
              <p:cNvSpPr/>
              <p:nvPr/>
            </p:nvSpPr>
            <p:spPr>
              <a:xfrm rot="2071851" flipH="1">
                <a:off x="4639698" y="4513604"/>
                <a:ext cx="45719" cy="312169"/>
              </a:xfrm>
              <a:prstGeom prst="rect">
                <a:avLst/>
              </a:prstGeom>
              <a:solidFill>
                <a:srgbClr val="2AE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B38602F-E577-F841-74D2-2187AF00FFD2}"/>
                  </a:ext>
                </a:extLst>
              </p:cNvPr>
              <p:cNvSpPr/>
              <p:nvPr/>
            </p:nvSpPr>
            <p:spPr>
              <a:xfrm rot="18104154">
                <a:off x="4509300" y="4651659"/>
                <a:ext cx="45719" cy="158113"/>
              </a:xfrm>
              <a:prstGeom prst="rect">
                <a:avLst/>
              </a:prstGeom>
              <a:solidFill>
                <a:srgbClr val="2AE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E05112A-ED90-FE99-E385-8F58F93D32CB}"/>
                </a:ext>
              </a:extLst>
            </p:cNvPr>
            <p:cNvGrpSpPr/>
            <p:nvPr/>
          </p:nvGrpSpPr>
          <p:grpSpPr>
            <a:xfrm>
              <a:off x="1470767" y="5203129"/>
              <a:ext cx="232314" cy="312169"/>
              <a:chOff x="4453103" y="4513604"/>
              <a:chExt cx="232314" cy="31216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3CC52D9-42DA-3EB7-CE83-F315C27FBC5F}"/>
                  </a:ext>
                </a:extLst>
              </p:cNvPr>
              <p:cNvSpPr/>
              <p:nvPr/>
            </p:nvSpPr>
            <p:spPr>
              <a:xfrm rot="2071851" flipH="1">
                <a:off x="4639698" y="4513604"/>
                <a:ext cx="45719" cy="312169"/>
              </a:xfrm>
              <a:prstGeom prst="rect">
                <a:avLst/>
              </a:prstGeom>
              <a:solidFill>
                <a:srgbClr val="2AE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A391DB6-CCE6-F433-F66A-8A4AFB563E0D}"/>
                  </a:ext>
                </a:extLst>
              </p:cNvPr>
              <p:cNvSpPr/>
              <p:nvPr/>
            </p:nvSpPr>
            <p:spPr>
              <a:xfrm rot="18104154">
                <a:off x="4509300" y="4651659"/>
                <a:ext cx="45719" cy="158113"/>
              </a:xfrm>
              <a:prstGeom prst="rect">
                <a:avLst/>
              </a:prstGeom>
              <a:solidFill>
                <a:srgbClr val="2AE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038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94DCCB3-714A-4B99-A7E9-118B6ED9BABE}"/>
              </a:ext>
            </a:extLst>
          </p:cNvPr>
          <p:cNvGrpSpPr/>
          <p:nvPr/>
        </p:nvGrpSpPr>
        <p:grpSpPr>
          <a:xfrm>
            <a:off x="200417" y="102290"/>
            <a:ext cx="4960306" cy="1557867"/>
            <a:chOff x="588724" y="360867"/>
            <a:chExt cx="4960306" cy="155786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979BE77-8096-F930-FC28-6DC22A0D4C5F}"/>
                </a:ext>
              </a:extLst>
            </p:cNvPr>
            <p:cNvSpPr/>
            <p:nvPr/>
          </p:nvSpPr>
          <p:spPr>
            <a:xfrm>
              <a:off x="588724" y="377390"/>
              <a:ext cx="4960306" cy="1541344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33D70E-5EA4-83FE-CD33-87959F17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374" y="615458"/>
              <a:ext cx="1065208" cy="106520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E87EDB-04D3-DDBF-982A-70448E680B02}"/>
                </a:ext>
              </a:extLst>
            </p:cNvPr>
            <p:cNvSpPr txBox="1"/>
            <p:nvPr/>
          </p:nvSpPr>
          <p:spPr>
            <a:xfrm>
              <a:off x="1550565" y="360867"/>
              <a:ext cx="3899721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Official US Census Webcam</a:t>
              </a:r>
            </a:p>
            <a:p>
              <a:pPr algn="ctr"/>
              <a:r>
                <a:rPr lang="en-US" sz="2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 NOT REMOVE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F5EB0-60DD-D05D-1A26-921ADA0F4034}"/>
                </a:ext>
              </a:extLst>
            </p:cNvPr>
            <p:cNvSpPr txBox="1"/>
            <p:nvPr/>
          </p:nvSpPr>
          <p:spPr>
            <a:xfrm>
              <a:off x="1950962" y="1148062"/>
              <a:ext cx="30989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Penalties for unauthorized removal or tampering</a:t>
              </a:r>
            </a:p>
            <a:p>
              <a:r>
                <a:rPr lang="en-US" sz="10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with Official US Census devices may include fines</a:t>
              </a:r>
            </a:p>
            <a:p>
              <a:r>
                <a:rPr lang="en-US" sz="10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 to $5000. </a:t>
              </a:r>
            </a:p>
            <a:p>
              <a:r>
                <a:rPr lang="en-US" sz="10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For more info visit http://TikTok.cn/census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A27BEC-25C8-7CCA-2185-C1709E5C809A}"/>
              </a:ext>
            </a:extLst>
          </p:cNvPr>
          <p:cNvGrpSpPr/>
          <p:nvPr/>
        </p:nvGrpSpPr>
        <p:grpSpPr>
          <a:xfrm>
            <a:off x="127318" y="1765514"/>
            <a:ext cx="4096011" cy="2867681"/>
            <a:chOff x="676404" y="2430829"/>
            <a:chExt cx="4096011" cy="286768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2D8F988-51F6-A598-96BE-CAEFF09782A0}"/>
                </a:ext>
              </a:extLst>
            </p:cNvPr>
            <p:cNvSpPr/>
            <p:nvPr/>
          </p:nvSpPr>
          <p:spPr>
            <a:xfrm>
              <a:off x="676404" y="2430829"/>
              <a:ext cx="4096011" cy="286768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3E5F9D-22B1-98EC-7C04-41A8DB58F440}"/>
                </a:ext>
              </a:extLst>
            </p:cNvPr>
            <p:cNvSpPr txBox="1"/>
            <p:nvPr/>
          </p:nvSpPr>
          <p:spPr>
            <a:xfrm>
              <a:off x="764793" y="3604216"/>
              <a:ext cx="3892990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 Census Survey Webcam</a:t>
              </a:r>
            </a:p>
            <a:p>
              <a:pPr algn="ctr"/>
              <a:r>
                <a:rPr lang="en-US" sz="2800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 NOT REMOVE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096A81-8975-E781-388E-E6E9EF020DB0}"/>
                </a:ext>
              </a:extLst>
            </p:cNvPr>
            <p:cNvSpPr txBox="1"/>
            <p:nvPr/>
          </p:nvSpPr>
          <p:spPr>
            <a:xfrm>
              <a:off x="1174946" y="4496768"/>
              <a:ext cx="30989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Penalties for unauthorized removal or tampering</a:t>
              </a:r>
            </a:p>
            <a:p>
              <a:r>
                <a:rPr lang="en-US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with Official US Census devices may include fines</a:t>
              </a:r>
            </a:p>
            <a:p>
              <a:r>
                <a:rPr lang="en-US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 to $5000. </a:t>
              </a:r>
            </a:p>
            <a:p>
              <a:r>
                <a:rPr lang="en-US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For more info visit http://TikTok.cn/census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9DBC6D-42B3-90A8-DDEA-369AD033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02" y="2635630"/>
              <a:ext cx="2444963" cy="95880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51F613-667A-5F82-1648-8A8F9E26B9A7}"/>
              </a:ext>
            </a:extLst>
          </p:cNvPr>
          <p:cNvGrpSpPr/>
          <p:nvPr/>
        </p:nvGrpSpPr>
        <p:grpSpPr>
          <a:xfrm>
            <a:off x="4465488" y="1738577"/>
            <a:ext cx="4096011" cy="2867681"/>
            <a:chOff x="5061979" y="2402645"/>
            <a:chExt cx="4096011" cy="286768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3D6F5EA-75CC-A2D6-9B25-5F7624FD52F3}"/>
                </a:ext>
              </a:extLst>
            </p:cNvPr>
            <p:cNvSpPr/>
            <p:nvPr/>
          </p:nvSpPr>
          <p:spPr>
            <a:xfrm>
              <a:off x="5061979" y="2402645"/>
              <a:ext cx="4096011" cy="28676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225A76-3E90-FEFF-B027-3F0D180A506A}"/>
                </a:ext>
              </a:extLst>
            </p:cNvPr>
            <p:cNvSpPr txBox="1"/>
            <p:nvPr/>
          </p:nvSpPr>
          <p:spPr>
            <a:xfrm>
              <a:off x="5150368" y="3576032"/>
              <a:ext cx="3892990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 Census Survey Webcam</a:t>
              </a:r>
            </a:p>
            <a:p>
              <a:pPr algn="ctr"/>
              <a:r>
                <a:rPr lang="en-US" sz="2800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 NOT REMOVE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FF462E-2AD6-FE89-B920-FF30C0F388F3}"/>
                </a:ext>
              </a:extLst>
            </p:cNvPr>
            <p:cNvSpPr txBox="1"/>
            <p:nvPr/>
          </p:nvSpPr>
          <p:spPr>
            <a:xfrm>
              <a:off x="5560521" y="4468584"/>
              <a:ext cx="30989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Penalties for unauthorized removal or tampering</a:t>
              </a:r>
            </a:p>
            <a:p>
              <a:r>
                <a:rPr lang="en-US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with Official US Census devices may include fines</a:t>
              </a:r>
            </a:p>
            <a:p>
              <a:r>
                <a:rPr lang="en-US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 to $5000. </a:t>
              </a:r>
            </a:p>
            <a:p>
              <a:r>
                <a:rPr lang="en-US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For more info visit http://TikTok.cn/census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1191DE-BB3B-3578-5BDC-63A3FD760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377" y="2607446"/>
              <a:ext cx="2444963" cy="95880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580C8-67CF-B47E-13F9-FBA61D3FBF1E}"/>
              </a:ext>
            </a:extLst>
          </p:cNvPr>
          <p:cNvGrpSpPr/>
          <p:nvPr/>
        </p:nvGrpSpPr>
        <p:grpSpPr>
          <a:xfrm>
            <a:off x="5373335" y="102290"/>
            <a:ext cx="4689530" cy="1353775"/>
            <a:chOff x="6243146" y="515007"/>
            <a:chExt cx="4689530" cy="135377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5A073C-8FAB-3D30-F57B-E013707673FE}"/>
                </a:ext>
              </a:extLst>
            </p:cNvPr>
            <p:cNvSpPr/>
            <p:nvPr/>
          </p:nvSpPr>
          <p:spPr>
            <a:xfrm>
              <a:off x="6243146" y="515007"/>
              <a:ext cx="4689530" cy="135377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8A44E8-9C29-6BC2-557F-013E879457EC}"/>
                </a:ext>
              </a:extLst>
            </p:cNvPr>
            <p:cNvSpPr txBox="1"/>
            <p:nvPr/>
          </p:nvSpPr>
          <p:spPr>
            <a:xfrm>
              <a:off x="7383305" y="716084"/>
              <a:ext cx="28312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CAUTION:</a:t>
              </a:r>
            </a:p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Avoid Blockchains while</a:t>
              </a:r>
            </a:p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operating this device.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5CF6B4-2E37-B914-663F-362C431E160B}"/>
                </a:ext>
              </a:extLst>
            </p:cNvPr>
            <p:cNvGrpSpPr/>
            <p:nvPr/>
          </p:nvGrpSpPr>
          <p:grpSpPr>
            <a:xfrm>
              <a:off x="6425407" y="735190"/>
              <a:ext cx="957898" cy="957898"/>
              <a:chOff x="9887050" y="2646318"/>
              <a:chExt cx="957898" cy="957898"/>
            </a:xfrm>
          </p:grpSpPr>
          <p:pic>
            <p:nvPicPr>
              <p:cNvPr id="1030" name="Picture 6" descr="Pile of Poo on Apple iOS 15.4">
                <a:extLst>
                  <a:ext uri="{FF2B5EF4-FFF2-40B4-BE49-F238E27FC236}">
                    <a16:creationId xmlns:a16="http://schemas.microsoft.com/office/drawing/2014/main" id="{CCF75FCE-06D9-9830-EA11-83DB2B6668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70388" y="2691238"/>
                <a:ext cx="791223" cy="791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Prohibited on Google Noto Color Emoji 15.0">
                <a:extLst>
                  <a:ext uri="{FF2B5EF4-FFF2-40B4-BE49-F238E27FC236}">
                    <a16:creationId xmlns:a16="http://schemas.microsoft.com/office/drawing/2014/main" id="{837AD96C-B950-131E-455E-C7D52A090A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7050" y="2646318"/>
                <a:ext cx="957898" cy="9578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41FED1-B787-7BC5-721D-494F8E070498}"/>
              </a:ext>
            </a:extLst>
          </p:cNvPr>
          <p:cNvGrpSpPr/>
          <p:nvPr/>
        </p:nvGrpSpPr>
        <p:grpSpPr>
          <a:xfrm>
            <a:off x="127318" y="4837996"/>
            <a:ext cx="4026350" cy="2059269"/>
            <a:chOff x="1720469" y="3449599"/>
            <a:chExt cx="4026350" cy="205926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AFFFCAB-12E3-AE0F-3753-8854F6E05984}"/>
                </a:ext>
              </a:extLst>
            </p:cNvPr>
            <p:cNvSpPr/>
            <p:nvPr/>
          </p:nvSpPr>
          <p:spPr>
            <a:xfrm>
              <a:off x="1720469" y="3449599"/>
              <a:ext cx="4026350" cy="172369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765578-4839-0B75-A329-7B198447C81B}"/>
                </a:ext>
              </a:extLst>
            </p:cNvPr>
            <p:cNvSpPr txBox="1"/>
            <p:nvPr/>
          </p:nvSpPr>
          <p:spPr>
            <a:xfrm>
              <a:off x="1892435" y="3700898"/>
              <a:ext cx="36824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tterOMatic!" panose="020B0603050302020204" pitchFamily="34" charset="0"/>
                  <a:ea typeface="Roboto" panose="02000000000000000000" pitchFamily="2" charset="0"/>
                </a:rPr>
                <a:t>I’m not mean, I’m honest.</a:t>
              </a:r>
            </a:p>
            <a:p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tterOMatic!" panose="020B0603050302020204" pitchFamily="34" charset="0"/>
                  <a:ea typeface="Roboto" panose="02000000000000000000" pitchFamily="2" charset="0"/>
                </a:rPr>
                <a:t>The truth hurts. Here’s a</a:t>
              </a:r>
            </a:p>
            <a:p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tterOMatic!" panose="020B0603050302020204" pitchFamily="34" charset="0"/>
                  <a:ea typeface="Roboto" panose="02000000000000000000" pitchFamily="2" charset="0"/>
                </a:rPr>
                <a:t>Band-aid.</a:t>
              </a:r>
            </a:p>
          </p:txBody>
        </p:sp>
        <p:pic>
          <p:nvPicPr>
            <p:cNvPr id="24" name="Picture 2" descr="Adhesive Bandage on Samsung One UI 5.0">
              <a:extLst>
                <a:ext uri="{FF2B5EF4-FFF2-40B4-BE49-F238E27FC236}">
                  <a16:creationId xmlns:a16="http://schemas.microsoft.com/office/drawing/2014/main" id="{E701DFA2-E59F-9616-6170-991148705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95970">
              <a:off x="3375405" y="3836965"/>
              <a:ext cx="1671903" cy="167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936A0A-1125-0E1B-3FAD-F9802667878A}"/>
              </a:ext>
            </a:extLst>
          </p:cNvPr>
          <p:cNvGrpSpPr/>
          <p:nvPr/>
        </p:nvGrpSpPr>
        <p:grpSpPr>
          <a:xfrm>
            <a:off x="5841671" y="5063128"/>
            <a:ext cx="4605611" cy="1472399"/>
            <a:chOff x="5841671" y="5063128"/>
            <a:chExt cx="4605611" cy="147239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B644671-D256-7464-A6F6-8FBE5129BF61}"/>
                </a:ext>
              </a:extLst>
            </p:cNvPr>
            <p:cNvSpPr/>
            <p:nvPr/>
          </p:nvSpPr>
          <p:spPr>
            <a:xfrm>
              <a:off x="5841671" y="5063128"/>
              <a:ext cx="4605611" cy="147239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D6589-ED43-3E0E-98B7-028BBD05FBCD}"/>
                </a:ext>
              </a:extLst>
            </p:cNvPr>
            <p:cNvSpPr txBox="1"/>
            <p:nvPr/>
          </p:nvSpPr>
          <p:spPr>
            <a:xfrm>
              <a:off x="7135337" y="5099680"/>
              <a:ext cx="33014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NOTICE:</a:t>
              </a:r>
            </a:p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All data on this device</a:t>
              </a:r>
            </a:p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has been exfiltrated to </a:t>
              </a:r>
            </a:p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https://pastebin.com/6dMZ1ErC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565F50-4020-A1BC-EAF9-CF7C04354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985" y="5328998"/>
              <a:ext cx="1111013" cy="940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97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75584C5-74CD-B865-A613-97F9E03FDCEE}"/>
              </a:ext>
            </a:extLst>
          </p:cNvPr>
          <p:cNvGrpSpPr/>
          <p:nvPr/>
        </p:nvGrpSpPr>
        <p:grpSpPr>
          <a:xfrm>
            <a:off x="168166" y="2368063"/>
            <a:ext cx="7504386" cy="4358558"/>
            <a:chOff x="168166" y="2368063"/>
            <a:chExt cx="7504386" cy="435855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BA22073-D8A6-4D99-5FB9-EE88C93F43AF}"/>
                </a:ext>
              </a:extLst>
            </p:cNvPr>
            <p:cNvSpPr/>
            <p:nvPr/>
          </p:nvSpPr>
          <p:spPr>
            <a:xfrm>
              <a:off x="168166" y="2368063"/>
              <a:ext cx="7504386" cy="4358558"/>
            </a:xfrm>
            <a:prstGeom prst="roundRect">
              <a:avLst>
                <a:gd name="adj" fmla="val 7323"/>
              </a:avLst>
            </a:prstGeom>
            <a:solidFill>
              <a:schemeClr val="tx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36B038-5AFD-F378-D990-1F5EEC858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68" y="2518976"/>
              <a:ext cx="7085451" cy="3985566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A55DB82-C0B1-74A0-44E7-D2AC9585D5BA}"/>
                </a:ext>
              </a:extLst>
            </p:cNvPr>
            <p:cNvSpPr/>
            <p:nvPr/>
          </p:nvSpPr>
          <p:spPr>
            <a:xfrm>
              <a:off x="328936" y="2518976"/>
              <a:ext cx="7183717" cy="4045384"/>
            </a:xfrm>
            <a:prstGeom prst="roundRect">
              <a:avLst>
                <a:gd name="adj" fmla="val 5631"/>
              </a:avLst>
            </a:prstGeom>
            <a:noFill/>
            <a:ln w="152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B62104-CD60-7ECE-66AA-3A0906AE63B0}"/>
              </a:ext>
            </a:extLst>
          </p:cNvPr>
          <p:cNvGrpSpPr/>
          <p:nvPr/>
        </p:nvGrpSpPr>
        <p:grpSpPr>
          <a:xfrm>
            <a:off x="378068" y="282480"/>
            <a:ext cx="2743200" cy="1584722"/>
            <a:chOff x="7126014" y="304801"/>
            <a:chExt cx="2743200" cy="15847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467FB81-F9F9-FBBD-01A9-1370787A4877}"/>
                </a:ext>
              </a:extLst>
            </p:cNvPr>
            <p:cNvSpPr/>
            <p:nvPr/>
          </p:nvSpPr>
          <p:spPr>
            <a:xfrm>
              <a:off x="7126014" y="304801"/>
              <a:ext cx="2743200" cy="158472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0C6DAB-04CA-2E4A-CF1E-6C2D220ECE71}"/>
                </a:ext>
              </a:extLst>
            </p:cNvPr>
            <p:cNvSpPr txBox="1"/>
            <p:nvPr/>
          </p:nvSpPr>
          <p:spPr>
            <a:xfrm>
              <a:off x="7285000" y="472966"/>
              <a:ext cx="2446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This device is protected.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4E7C4A-26FE-FD8D-1DEA-A53C76E03986}"/>
                </a:ext>
              </a:extLst>
            </p:cNvPr>
            <p:cNvSpPr txBox="1"/>
            <p:nvPr/>
          </p:nvSpPr>
          <p:spPr>
            <a:xfrm>
              <a:off x="7358609" y="781526"/>
              <a:ext cx="22990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FAFO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A2B21-1F92-7454-B739-F24FBD89272E}"/>
              </a:ext>
            </a:extLst>
          </p:cNvPr>
          <p:cNvGrpSpPr/>
          <p:nvPr/>
        </p:nvGrpSpPr>
        <p:grpSpPr>
          <a:xfrm>
            <a:off x="3352800" y="282480"/>
            <a:ext cx="2743200" cy="1584721"/>
            <a:chOff x="8317796" y="1074840"/>
            <a:chExt cx="2743200" cy="158472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270238D8-AFB5-9BA8-FCC5-A352EA6475AD}"/>
                </a:ext>
              </a:extLst>
            </p:cNvPr>
            <p:cNvSpPr/>
            <p:nvPr/>
          </p:nvSpPr>
          <p:spPr>
            <a:xfrm>
              <a:off x="8317796" y="1074840"/>
              <a:ext cx="2743200" cy="1584721"/>
            </a:xfrm>
            <a:prstGeom prst="cub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98C34B-0574-7753-45CF-1B52FC2DDF5D}"/>
                </a:ext>
              </a:extLst>
            </p:cNvPr>
            <p:cNvSpPr txBox="1"/>
            <p:nvPr/>
          </p:nvSpPr>
          <p:spPr>
            <a:xfrm>
              <a:off x="8695863" y="1587852"/>
              <a:ext cx="1653017" cy="92333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CERTIFIED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INFOSEC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CHARLATAN</a:t>
              </a:r>
            </a:p>
          </p:txBody>
        </p:sp>
      </p:grpSp>
      <p:pic>
        <p:nvPicPr>
          <p:cNvPr id="1026" name="Picture 2" descr="Pile of Poo on Apple iOS 16.4">
            <a:extLst>
              <a:ext uri="{FF2B5EF4-FFF2-40B4-BE49-F238E27FC236}">
                <a16:creationId xmlns:a16="http://schemas.microsoft.com/office/drawing/2014/main" id="{DC2D0050-24B8-E223-CCD5-D33A5E241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31" y="28248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60E691B-E5BA-C3A1-D67C-E250EC6E5087}"/>
              </a:ext>
            </a:extLst>
          </p:cNvPr>
          <p:cNvGrpSpPr/>
          <p:nvPr/>
        </p:nvGrpSpPr>
        <p:grpSpPr>
          <a:xfrm>
            <a:off x="7890720" y="282480"/>
            <a:ext cx="4109545" cy="2436551"/>
            <a:chOff x="7890720" y="282480"/>
            <a:chExt cx="4109545" cy="243655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469A2D3-4A33-7DF1-9ED5-2DA458A09D9C}"/>
                </a:ext>
              </a:extLst>
            </p:cNvPr>
            <p:cNvGrpSpPr/>
            <p:nvPr/>
          </p:nvGrpSpPr>
          <p:grpSpPr>
            <a:xfrm>
              <a:off x="7890720" y="282480"/>
              <a:ext cx="4109545" cy="2436078"/>
              <a:chOff x="7890720" y="282480"/>
              <a:chExt cx="4109545" cy="243607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0212CC0-82BF-EE98-9465-B0D3F7D6F629}"/>
                  </a:ext>
                </a:extLst>
              </p:cNvPr>
              <p:cNvSpPr/>
              <p:nvPr/>
            </p:nvSpPr>
            <p:spPr>
              <a:xfrm>
                <a:off x="7890720" y="282480"/>
                <a:ext cx="4109545" cy="2436078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79FEA4-0E8D-4D3B-A0C9-B6C5A9CBEA3D}"/>
                  </a:ext>
                </a:extLst>
              </p:cNvPr>
              <p:cNvSpPr txBox="1"/>
              <p:nvPr/>
            </p:nvSpPr>
            <p:spPr>
              <a:xfrm>
                <a:off x="8201068" y="282480"/>
                <a:ext cx="354135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PLEASE</a:t>
                </a:r>
              </a:p>
              <a:p>
                <a:pPr algn="ctr"/>
                <a:r>
                  <a:rPr 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DO NOT DISTURB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BA2BE0-6E8F-8FA5-CCE6-A7394DAA508C}"/>
                  </a:ext>
                </a:extLst>
              </p:cNvPr>
              <p:cNvSpPr txBox="1"/>
              <p:nvPr/>
            </p:nvSpPr>
            <p:spPr>
              <a:xfrm>
                <a:off x="8080843" y="1345771"/>
                <a:ext cx="38940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This device is part of an on-going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research project being conducted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by approved security researchers.</a:t>
                </a:r>
                <a:endPara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45B9C8-8816-020B-2BE9-8750AADAD1DB}"/>
                  </a:ext>
                </a:extLst>
              </p:cNvPr>
              <p:cNvSpPr txBox="1"/>
              <p:nvPr/>
            </p:nvSpPr>
            <p:spPr>
              <a:xfrm>
                <a:off x="8272578" y="2269101"/>
                <a:ext cx="35413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Call (605)475-6968 before handling device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12ABA5-C439-4A49-9701-9A98CE36C785}"/>
                </a:ext>
              </a:extLst>
            </p:cNvPr>
            <p:cNvSpPr txBox="1"/>
            <p:nvPr/>
          </p:nvSpPr>
          <p:spPr>
            <a:xfrm>
              <a:off x="10729003" y="2518976"/>
              <a:ext cx="10134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Re-order No. 1337420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38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AC5E811-A7F9-8BF7-2D33-D58995ED3FC7}"/>
              </a:ext>
            </a:extLst>
          </p:cNvPr>
          <p:cNvGrpSpPr/>
          <p:nvPr/>
        </p:nvGrpSpPr>
        <p:grpSpPr>
          <a:xfrm>
            <a:off x="603926" y="2674291"/>
            <a:ext cx="2196662" cy="1509418"/>
            <a:chOff x="7336221" y="4876800"/>
            <a:chExt cx="2196662" cy="150941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527B97F-09A7-4D2C-FF7B-D11F209221E0}"/>
                </a:ext>
              </a:extLst>
            </p:cNvPr>
            <p:cNvSpPr/>
            <p:nvPr/>
          </p:nvSpPr>
          <p:spPr>
            <a:xfrm>
              <a:off x="7336221" y="4876800"/>
              <a:ext cx="2196662" cy="150941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E61C44-6ABA-01A2-9465-DFBCAE912CF1}"/>
                </a:ext>
              </a:extLst>
            </p:cNvPr>
            <p:cNvSpPr txBox="1"/>
            <p:nvPr/>
          </p:nvSpPr>
          <p:spPr>
            <a:xfrm>
              <a:off x="7572008" y="5001077"/>
              <a:ext cx="816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This </a:t>
              </a:r>
            </a:p>
          </p:txBody>
        </p:sp>
        <p:pic>
          <p:nvPicPr>
            <p:cNvPr id="1026" name="Picture 2" descr="Thread on Apple iOS 16.4">
              <a:extLst>
                <a:ext uri="{FF2B5EF4-FFF2-40B4-BE49-F238E27FC236}">
                  <a16:creationId xmlns:a16="http://schemas.microsoft.com/office/drawing/2014/main" id="{B1E87995-752F-F7A7-8FC1-8BDF5AB19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305178" y="4949304"/>
              <a:ext cx="526206" cy="52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2E7144-FB80-742B-C853-26CDA742C8A2}"/>
                </a:ext>
              </a:extLst>
            </p:cNvPr>
            <p:cNvSpPr txBox="1"/>
            <p:nvPr/>
          </p:nvSpPr>
          <p:spPr>
            <a:xfrm>
              <a:off x="7475724" y="5400676"/>
              <a:ext cx="18950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needs more</a:t>
              </a:r>
            </a:p>
          </p:txBody>
        </p:sp>
        <p:pic>
          <p:nvPicPr>
            <p:cNvPr id="11" name="Picture 4" descr="Cow on Apple iOS 16.4">
              <a:extLst>
                <a:ext uri="{FF2B5EF4-FFF2-40B4-BE49-F238E27FC236}">
                  <a16:creationId xmlns:a16="http://schemas.microsoft.com/office/drawing/2014/main" id="{007B6273-51FF-D271-DC78-A01895EE1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847" y="5745915"/>
              <a:ext cx="526207" cy="526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Bell on Apple iOS 16.4">
              <a:extLst>
                <a:ext uri="{FF2B5EF4-FFF2-40B4-BE49-F238E27FC236}">
                  <a16:creationId xmlns:a16="http://schemas.microsoft.com/office/drawing/2014/main" id="{9F511000-93C5-EACD-924E-F0A0E9F1A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687" y="5862341"/>
              <a:ext cx="409781" cy="409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0C09CE-058D-97EE-5F53-718ABA4DC72D}"/>
              </a:ext>
            </a:extLst>
          </p:cNvPr>
          <p:cNvGrpSpPr/>
          <p:nvPr/>
        </p:nvGrpSpPr>
        <p:grpSpPr>
          <a:xfrm>
            <a:off x="673329" y="359489"/>
            <a:ext cx="4881093" cy="1426981"/>
            <a:chOff x="4262906" y="3730250"/>
            <a:chExt cx="4881093" cy="142698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A73E9C1-9A35-4DD2-C2F4-1406A3402148}"/>
                </a:ext>
              </a:extLst>
            </p:cNvPr>
            <p:cNvSpPr/>
            <p:nvPr/>
          </p:nvSpPr>
          <p:spPr>
            <a:xfrm>
              <a:off x="4262906" y="3730250"/>
              <a:ext cx="4881093" cy="1426981"/>
            </a:xfrm>
            <a:prstGeom prst="roundRect">
              <a:avLst>
                <a:gd name="adj" fmla="val 13959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C2F5C-23CD-42C0-9230-4C0A40E7DDE1}"/>
                </a:ext>
              </a:extLst>
            </p:cNvPr>
            <p:cNvSpPr txBox="1"/>
            <p:nvPr/>
          </p:nvSpPr>
          <p:spPr>
            <a:xfrm>
              <a:off x="5797467" y="3783398"/>
              <a:ext cx="15456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CAUTION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6A2141-FC62-B68C-3127-3A6EB8314F5E}"/>
                </a:ext>
              </a:extLst>
            </p:cNvPr>
            <p:cNvSpPr txBox="1"/>
            <p:nvPr/>
          </p:nvSpPr>
          <p:spPr>
            <a:xfrm>
              <a:off x="4482588" y="4071381"/>
              <a:ext cx="41753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 Chips contained in this package have a </a:t>
              </a:r>
            </a:p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half-life of 37 years.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5C88D3-F000-74C9-F744-E7C77FAB24AF}"/>
                </a:ext>
              </a:extLst>
            </p:cNvPr>
            <p:cNvSpPr txBox="1"/>
            <p:nvPr/>
          </p:nvSpPr>
          <p:spPr>
            <a:xfrm>
              <a:off x="4482588" y="4689511"/>
              <a:ext cx="4506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Dispose of only in approved containers.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D4A264-7A8F-7C58-E311-1D3AE3718325}"/>
              </a:ext>
            </a:extLst>
          </p:cNvPr>
          <p:cNvGrpSpPr/>
          <p:nvPr/>
        </p:nvGrpSpPr>
        <p:grpSpPr>
          <a:xfrm>
            <a:off x="152895" y="4802406"/>
            <a:ext cx="3944842" cy="1807779"/>
            <a:chOff x="6276364" y="4617833"/>
            <a:chExt cx="3944842" cy="1807779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FE75C5C-3854-7D26-8CBB-1C030BE42233}"/>
                </a:ext>
              </a:extLst>
            </p:cNvPr>
            <p:cNvSpPr/>
            <p:nvPr/>
          </p:nvSpPr>
          <p:spPr>
            <a:xfrm>
              <a:off x="6276364" y="4617833"/>
              <a:ext cx="3944842" cy="1807779"/>
            </a:xfrm>
            <a:prstGeom prst="roundRect">
              <a:avLst>
                <a:gd name="adj" fmla="val 8379"/>
              </a:avLst>
            </a:prstGeom>
            <a:solidFill>
              <a:schemeClr val="accent2">
                <a:lumMod val="75000"/>
              </a:schemeClr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6548EB48-3F79-EDDD-9696-D339A514E6E0}"/>
                </a:ext>
              </a:extLst>
            </p:cNvPr>
            <p:cNvSpPr txBox="1"/>
            <p:nvPr/>
          </p:nvSpPr>
          <p:spPr>
            <a:xfrm>
              <a:off x="6444666" y="4769357"/>
              <a:ext cx="371608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-Bold" pitchFamily="2" charset="0"/>
                </a:rPr>
                <a:t>To answer your question:</a:t>
              </a:r>
            </a:p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-Bold" pitchFamily="2" charset="0"/>
                </a:rPr>
                <a:t>Short answer: No</a:t>
              </a:r>
            </a:p>
            <a:p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-Bold" pitchFamily="2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-Bold" pitchFamily="2" charset="0"/>
                </a:rPr>
                <a:t>Longer answer: Nooooooooo</a:t>
              </a:r>
            </a:p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-Bold" pitchFamily="2" charset="0"/>
                </a:rPr>
                <a:t>ooooooooooooooooooooooo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D067DA-45A7-B3AD-DB98-96CFF4E5631C}"/>
              </a:ext>
            </a:extLst>
          </p:cNvPr>
          <p:cNvGrpSpPr/>
          <p:nvPr/>
        </p:nvGrpSpPr>
        <p:grpSpPr>
          <a:xfrm>
            <a:off x="6412509" y="748149"/>
            <a:ext cx="5145339" cy="5682339"/>
            <a:chOff x="6772204" y="760025"/>
            <a:chExt cx="5145339" cy="568233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99A5E11-6790-CC9D-FEB0-23416B2F3DBC}"/>
                </a:ext>
              </a:extLst>
            </p:cNvPr>
            <p:cNvSpPr/>
            <p:nvPr/>
          </p:nvSpPr>
          <p:spPr>
            <a:xfrm>
              <a:off x="6772204" y="760025"/>
              <a:ext cx="5145339" cy="5682339"/>
            </a:xfrm>
            <a:prstGeom prst="roundRect">
              <a:avLst>
                <a:gd name="adj" fmla="val 945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DA91AC-9456-1963-F271-B5C30FD9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693" y="1093633"/>
              <a:ext cx="3000901" cy="25407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04C5EB-9CCA-2840-E249-A2A8716A2FDB}"/>
                </a:ext>
              </a:extLst>
            </p:cNvPr>
            <p:cNvSpPr txBox="1"/>
            <p:nvPr/>
          </p:nvSpPr>
          <p:spPr>
            <a:xfrm>
              <a:off x="6843542" y="3975240"/>
              <a:ext cx="4955204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CAUTION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Cockwombling Wankpuffins have been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spotted in the in area. If you see one,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slowly exit the area and notify the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authorities at (206)569-5829.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Warn others to avoid the area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and proceed with extreme caution.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062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145488A-B24A-0D9D-4912-EE3752E44399}"/>
              </a:ext>
            </a:extLst>
          </p:cNvPr>
          <p:cNvSpPr/>
          <p:nvPr/>
        </p:nvSpPr>
        <p:spPr>
          <a:xfrm>
            <a:off x="6737696" y="5027762"/>
            <a:ext cx="3730027" cy="11446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5215DC-CB9D-69C1-5B14-73D49C9F5700}"/>
              </a:ext>
            </a:extLst>
          </p:cNvPr>
          <p:cNvGrpSpPr/>
          <p:nvPr/>
        </p:nvGrpSpPr>
        <p:grpSpPr>
          <a:xfrm>
            <a:off x="278780" y="1326994"/>
            <a:ext cx="1616927" cy="1661531"/>
            <a:chOff x="4835912" y="1248936"/>
            <a:chExt cx="1616927" cy="166153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C6B66B2-94B5-D4B3-43B5-E40A24C759D8}"/>
                </a:ext>
              </a:extLst>
            </p:cNvPr>
            <p:cNvSpPr/>
            <p:nvPr/>
          </p:nvSpPr>
          <p:spPr>
            <a:xfrm>
              <a:off x="4835912" y="1248936"/>
              <a:ext cx="1616927" cy="1661531"/>
            </a:xfrm>
            <a:prstGeom prst="roundRect">
              <a:avLst>
                <a:gd name="adj" fmla="val 5632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9F6939-C010-A8A6-CEC8-6AA1F731F9E4}"/>
                </a:ext>
              </a:extLst>
            </p:cNvPr>
            <p:cNvSpPr txBox="1"/>
            <p:nvPr/>
          </p:nvSpPr>
          <p:spPr>
            <a:xfrm>
              <a:off x="5042736" y="1479536"/>
              <a:ext cx="12032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MdCn BT" panose="020B0506020204030203" pitchFamily="34" charset="0"/>
                </a:rPr>
                <a:t>Contains: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MdCn BT" panose="020B0506020204030203" pitchFamily="34" charset="0"/>
                </a:rPr>
                <a:t>MICROCHIPS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MdCn BT" panose="020B0506020204030203" pitchFamily="34" charset="0"/>
                </a:rPr>
                <a:t>DO NOT EAT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MdCn BT" panose="020B0506020204030203" pitchFamily="34" charset="0"/>
                </a:rPr>
                <a:t>THROW AWAY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447E54-75A1-9422-FE41-8F9891091135}"/>
              </a:ext>
            </a:extLst>
          </p:cNvPr>
          <p:cNvGrpSpPr/>
          <p:nvPr/>
        </p:nvGrpSpPr>
        <p:grpSpPr>
          <a:xfrm>
            <a:off x="3860180" y="141389"/>
            <a:ext cx="4471639" cy="1531294"/>
            <a:chOff x="4716966" y="1557594"/>
            <a:chExt cx="4471639" cy="153129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35680D8-05B2-0520-4ED8-A68B48936C35}"/>
                </a:ext>
              </a:extLst>
            </p:cNvPr>
            <p:cNvSpPr/>
            <p:nvPr/>
          </p:nvSpPr>
          <p:spPr>
            <a:xfrm>
              <a:off x="4716966" y="1557594"/>
              <a:ext cx="4471639" cy="1531294"/>
            </a:xfrm>
            <a:prstGeom prst="roundRect">
              <a:avLst>
                <a:gd name="adj" fmla="val 1084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83F562-33C0-6D10-B9B4-5733307F6123}"/>
                </a:ext>
              </a:extLst>
            </p:cNvPr>
            <p:cNvSpPr txBox="1"/>
            <p:nvPr/>
          </p:nvSpPr>
          <p:spPr>
            <a:xfrm>
              <a:off x="5898018" y="1869376"/>
              <a:ext cx="31005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"/>
                </a:rPr>
                <a:t>If you're always the smartest</a:t>
              </a:r>
            </a:p>
            <a:p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"/>
                </a:rPr>
                <a:t>p</a:t>
              </a:r>
              <a:r>
                <a:rPr lang="en-US" b="0" i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"/>
                </a:rPr>
                <a:t>erson</a:t>
              </a:r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"/>
                </a:rPr>
                <a:t> </a:t>
              </a:r>
              <a:r>
                <a:rPr lang="en-US" b="0" i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"/>
                </a:rPr>
                <a:t>in the room, you’re </a:t>
              </a:r>
            </a:p>
            <a:p>
              <a:r>
                <a:rPr lang="en-US" b="0" i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"/>
                </a:rPr>
                <a:t>probably in the wrong rooms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26" name="Picture 2" descr="Pleading Face on Apple iOS 16.4">
              <a:extLst>
                <a:ext uri="{FF2B5EF4-FFF2-40B4-BE49-F238E27FC236}">
                  <a16:creationId xmlns:a16="http://schemas.microsoft.com/office/drawing/2014/main" id="{6DA37803-95A2-98E6-CCBB-425281F18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5018" y="1759541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90BD8-056C-4797-A0CF-C13D9D2481A7}"/>
              </a:ext>
            </a:extLst>
          </p:cNvPr>
          <p:cNvGrpSpPr/>
          <p:nvPr/>
        </p:nvGrpSpPr>
        <p:grpSpPr>
          <a:xfrm>
            <a:off x="10093363" y="141389"/>
            <a:ext cx="1819857" cy="1952923"/>
            <a:chOff x="4469732" y="2157758"/>
            <a:chExt cx="1819857" cy="1952923"/>
          </a:xfrm>
          <a:solidFill>
            <a:schemeClr val="bg1">
              <a:lumMod val="95000"/>
            </a:schemeClr>
          </a:solidFill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E381C4D-E025-D611-DF8A-A96784116BC5}"/>
                </a:ext>
              </a:extLst>
            </p:cNvPr>
            <p:cNvSpPr/>
            <p:nvPr/>
          </p:nvSpPr>
          <p:spPr>
            <a:xfrm>
              <a:off x="4469732" y="2157758"/>
              <a:ext cx="1819857" cy="19529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8AD4E-AFC6-DBB2-2685-FA7913030839}"/>
                </a:ext>
              </a:extLst>
            </p:cNvPr>
            <p:cNvSpPr txBox="1"/>
            <p:nvPr/>
          </p:nvSpPr>
          <p:spPr>
            <a:xfrm>
              <a:off x="4708278" y="2252546"/>
              <a:ext cx="1454629" cy="175432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ayton" pitchFamily="2" charset="0"/>
                </a:rPr>
                <a:t>I  </a:t>
              </a:r>
            </a:p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ayton" pitchFamily="2" charset="0"/>
                </a:rPr>
                <a:t>Toxic</a:t>
              </a:r>
            </a:p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ayton" pitchFamily="2" charset="0"/>
                </a:rPr>
                <a:t>Waste</a:t>
              </a:r>
            </a:p>
          </p:txBody>
        </p:sp>
        <p:pic>
          <p:nvPicPr>
            <p:cNvPr id="11" name="Picture 2" descr="Red Heart on Apple iOS 16.4">
              <a:extLst>
                <a:ext uri="{FF2B5EF4-FFF2-40B4-BE49-F238E27FC236}">
                  <a16:creationId xmlns:a16="http://schemas.microsoft.com/office/drawing/2014/main" id="{22948E35-05D8-DE31-353F-6E0CCE909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1232" y="2364508"/>
              <a:ext cx="455199" cy="455199"/>
            </a:xfrm>
            <a:prstGeom prst="rect">
              <a:avLst/>
            </a:prstGeom>
            <a:grpFill/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3259D6-B2EA-F391-A332-8761BAC76A25}"/>
              </a:ext>
            </a:extLst>
          </p:cNvPr>
          <p:cNvGrpSpPr/>
          <p:nvPr/>
        </p:nvGrpSpPr>
        <p:grpSpPr>
          <a:xfrm>
            <a:off x="2134253" y="1894139"/>
            <a:ext cx="6825731" cy="1727567"/>
            <a:chOff x="3702205" y="4787097"/>
            <a:chExt cx="6825731" cy="172756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10827A3-3F9C-AE35-3A58-FFF76B30016A}"/>
                </a:ext>
              </a:extLst>
            </p:cNvPr>
            <p:cNvSpPr/>
            <p:nvPr/>
          </p:nvSpPr>
          <p:spPr>
            <a:xfrm>
              <a:off x="3898232" y="4787097"/>
              <a:ext cx="6629704" cy="1446550"/>
            </a:xfrm>
            <a:prstGeom prst="roundRect">
              <a:avLst>
                <a:gd name="adj" fmla="val 4287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44DE678-E684-1E76-5D50-83AC22012EEC}"/>
                </a:ext>
              </a:extLst>
            </p:cNvPr>
            <p:cNvSpPr/>
            <p:nvPr/>
          </p:nvSpPr>
          <p:spPr>
            <a:xfrm>
              <a:off x="3702205" y="4973444"/>
              <a:ext cx="6629704" cy="1446550"/>
            </a:xfrm>
            <a:prstGeom prst="roundRect">
              <a:avLst>
                <a:gd name="adj" fmla="val 42877"/>
              </a:avLst>
            </a:prstGeom>
            <a:solidFill>
              <a:srgbClr val="891B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ABDF72-3F14-4E9A-ED6C-BF8E717B5247}"/>
                </a:ext>
              </a:extLst>
            </p:cNvPr>
            <p:cNvSpPr txBox="1"/>
            <p:nvPr/>
          </p:nvSpPr>
          <p:spPr>
            <a:xfrm>
              <a:off x="4072886" y="4973444"/>
              <a:ext cx="620875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unkFive Roman" panose="00000500000000000000" pitchFamily="50" charset="0"/>
                </a:rPr>
                <a:t>SYNERGY!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AC673E-6815-773F-ACC6-A2F0834313E6}"/>
                </a:ext>
              </a:extLst>
            </p:cNvPr>
            <p:cNvSpPr txBox="1"/>
            <p:nvPr/>
          </p:nvSpPr>
          <p:spPr>
            <a:xfrm>
              <a:off x="3961911" y="5068114"/>
              <a:ext cx="620875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ChunkFive Roman" panose="00000500000000000000" pitchFamily="50" charset="0"/>
                </a:rPr>
                <a:t>SYNERGY!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081F79-DD0D-D50C-1CAC-5267F60D5D11}"/>
              </a:ext>
            </a:extLst>
          </p:cNvPr>
          <p:cNvGrpSpPr/>
          <p:nvPr/>
        </p:nvGrpSpPr>
        <p:grpSpPr>
          <a:xfrm>
            <a:off x="122799" y="5180570"/>
            <a:ext cx="4764270" cy="1557160"/>
            <a:chOff x="5739897" y="5063128"/>
            <a:chExt cx="4764270" cy="155716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133DDC4-E8D2-A8D0-BB1E-8EEF3BAA2835}"/>
                </a:ext>
              </a:extLst>
            </p:cNvPr>
            <p:cNvSpPr/>
            <p:nvPr/>
          </p:nvSpPr>
          <p:spPr>
            <a:xfrm>
              <a:off x="5739897" y="5063128"/>
              <a:ext cx="4707385" cy="144655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459C34-1495-9C48-BD64-BD2AC70E17E8}"/>
                </a:ext>
              </a:extLst>
            </p:cNvPr>
            <p:cNvSpPr txBox="1"/>
            <p:nvPr/>
          </p:nvSpPr>
          <p:spPr>
            <a:xfrm>
              <a:off x="6975161" y="5389182"/>
              <a:ext cx="3529006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This device has been examined</a:t>
              </a: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and found to contain questionable</a:t>
              </a: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data. Please call (707)873-7862 for</a:t>
              </a: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recovery information.</a:t>
              </a:r>
            </a:p>
            <a:p>
              <a:pPr algn="ctr"/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F62A78-9A64-4D4C-53A1-A0CA8ECD2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730" y="5310123"/>
              <a:ext cx="1111013" cy="94065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633541-CB2A-F4CF-7EB8-A1AB553AA406}"/>
                </a:ext>
              </a:extLst>
            </p:cNvPr>
            <p:cNvSpPr txBox="1"/>
            <p:nvPr/>
          </p:nvSpPr>
          <p:spPr>
            <a:xfrm>
              <a:off x="7798275" y="5132223"/>
              <a:ext cx="1067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utura Hv BT" panose="020B0702020204020204" pitchFamily="34" charset="0"/>
                </a:rPr>
                <a:t>NOTICE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4F7D33-2856-A667-3477-AF29FD000F62}"/>
              </a:ext>
            </a:extLst>
          </p:cNvPr>
          <p:cNvSpPr/>
          <p:nvPr/>
        </p:nvSpPr>
        <p:spPr>
          <a:xfrm>
            <a:off x="124484" y="3753638"/>
            <a:ext cx="3773748" cy="12003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52C69E-49D6-630A-562E-01B539491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4" y="3937703"/>
            <a:ext cx="1000038" cy="8466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15F92B-45BC-77AC-8846-D367FA9EA910}"/>
              </a:ext>
            </a:extLst>
          </p:cNvPr>
          <p:cNvSpPr txBox="1"/>
          <p:nvPr/>
        </p:nvSpPr>
        <p:spPr>
          <a:xfrm>
            <a:off x="1250959" y="3880031"/>
            <a:ext cx="2470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WARNING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User is weird and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possibly pissed off.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982064-45A6-17EF-296B-D31EA0B65B79}"/>
              </a:ext>
            </a:extLst>
          </p:cNvPr>
          <p:cNvSpPr txBox="1"/>
          <p:nvPr/>
        </p:nvSpPr>
        <p:spPr>
          <a:xfrm>
            <a:off x="4155540" y="3704622"/>
            <a:ext cx="3429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Cn BT" panose="020B0506020204030203" pitchFamily="34" charset="0"/>
              </a:rPr>
              <a:t>WHY NOT BOTH?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F384D6-901A-3B9C-9DF7-437D262C3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68" y="3704622"/>
            <a:ext cx="6119069" cy="4027656"/>
          </a:xfrm>
          <a:prstGeom prst="rect">
            <a:avLst/>
          </a:prstGeom>
        </p:spPr>
      </p:pic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9204A113-36A3-8002-8B94-1E9FC22EBA25}"/>
              </a:ext>
            </a:extLst>
          </p:cNvPr>
          <p:cNvGrpSpPr/>
          <p:nvPr/>
        </p:nvGrpSpPr>
        <p:grpSpPr>
          <a:xfrm>
            <a:off x="9896275" y="3349853"/>
            <a:ext cx="1752600" cy="697669"/>
            <a:chOff x="9896275" y="3349853"/>
            <a:chExt cx="1752600" cy="697669"/>
          </a:xfrm>
        </p:grpSpPr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4740E93E-E10F-D4B5-7839-C5B18F2500AE}"/>
                </a:ext>
              </a:extLst>
            </p:cNvPr>
            <p:cNvSpPr/>
            <p:nvPr/>
          </p:nvSpPr>
          <p:spPr>
            <a:xfrm>
              <a:off x="9896275" y="3361721"/>
              <a:ext cx="1752600" cy="685801"/>
            </a:xfrm>
            <a:prstGeom prst="roundRect">
              <a:avLst>
                <a:gd name="adj" fmla="val 11262"/>
              </a:avLst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ounded Rectangle 1509">
              <a:extLst>
                <a:ext uri="{FF2B5EF4-FFF2-40B4-BE49-F238E27FC236}">
                  <a16:creationId xmlns:a16="http://schemas.microsoft.com/office/drawing/2014/main" id="{B9828AC6-2A9E-7E40-7A75-B44F981ED2C1}"/>
                </a:ext>
              </a:extLst>
            </p:cNvPr>
            <p:cNvSpPr/>
            <p:nvPr/>
          </p:nvSpPr>
          <p:spPr>
            <a:xfrm>
              <a:off x="10012855" y="3428843"/>
              <a:ext cx="1519440" cy="2267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2C289E78-69EE-001B-7BE3-05791498587E}"/>
                </a:ext>
              </a:extLst>
            </p:cNvPr>
            <p:cNvSpPr txBox="1"/>
            <p:nvPr/>
          </p:nvSpPr>
          <p:spPr>
            <a:xfrm>
              <a:off x="10034348" y="3349853"/>
              <a:ext cx="3810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Wingdings" panose="05000000000000000000" pitchFamily="2" charset="2"/>
                </a:rPr>
                <a:t>: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C8220D71-F8F7-29AF-F37A-9193717AFD9E}"/>
                </a:ext>
              </a:extLst>
            </p:cNvPr>
            <p:cNvSpPr txBox="1"/>
            <p:nvPr/>
          </p:nvSpPr>
          <p:spPr>
            <a:xfrm>
              <a:off x="10402783" y="3419103"/>
              <a:ext cx="928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WARNING:</a:t>
              </a: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F7E7B886-CEBC-E1ED-0EF7-1597852B786C}"/>
                </a:ext>
              </a:extLst>
            </p:cNvPr>
            <p:cNvSpPr txBox="1"/>
            <p:nvPr/>
          </p:nvSpPr>
          <p:spPr>
            <a:xfrm>
              <a:off x="9932441" y="3634884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  <a:cs typeface="Arial" panose="020B0604020202020204" pitchFamily="34" charset="0"/>
                </a:rPr>
                <a:t>May contain Dormant</a:t>
              </a:r>
            </a:p>
            <a:p>
              <a:r>
                <a:rPr lang="en-US" sz="1000" dirty="0">
                  <a:latin typeface="Arial Black" panose="020B0A04020102020204" pitchFamily="34" charset="0"/>
                  <a:cs typeface="Arial" panose="020B0604020202020204" pitchFamily="34" charset="0"/>
                </a:rPr>
                <a:t>Cyber Pathogens</a:t>
              </a:r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0C1F0142-4C16-B528-12B7-859790E70CAA}"/>
              </a:ext>
            </a:extLst>
          </p:cNvPr>
          <p:cNvGrpSpPr/>
          <p:nvPr/>
        </p:nvGrpSpPr>
        <p:grpSpPr>
          <a:xfrm>
            <a:off x="9895024" y="2406112"/>
            <a:ext cx="1752600" cy="697669"/>
            <a:chOff x="9895024" y="2406112"/>
            <a:chExt cx="1752600" cy="69766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7345190-ADD5-7F39-FD45-0FC7F63F2931}"/>
                </a:ext>
              </a:extLst>
            </p:cNvPr>
            <p:cNvSpPr/>
            <p:nvPr/>
          </p:nvSpPr>
          <p:spPr>
            <a:xfrm>
              <a:off x="9895024" y="2417980"/>
              <a:ext cx="1752600" cy="685801"/>
            </a:xfrm>
            <a:prstGeom prst="roundRect">
              <a:avLst>
                <a:gd name="adj" fmla="val 11262"/>
              </a:avLst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Rounded Rectangle 1509">
              <a:extLst>
                <a:ext uri="{FF2B5EF4-FFF2-40B4-BE49-F238E27FC236}">
                  <a16:creationId xmlns:a16="http://schemas.microsoft.com/office/drawing/2014/main" id="{88FEE6B6-8B77-3F57-BB61-8E0260073399}"/>
                </a:ext>
              </a:extLst>
            </p:cNvPr>
            <p:cNvSpPr/>
            <p:nvPr/>
          </p:nvSpPr>
          <p:spPr>
            <a:xfrm>
              <a:off x="10011604" y="2485102"/>
              <a:ext cx="1519440" cy="2267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CFD8B977-06D7-CFD0-9DD1-5AEB3621BCCC}"/>
                </a:ext>
              </a:extLst>
            </p:cNvPr>
            <p:cNvSpPr txBox="1"/>
            <p:nvPr/>
          </p:nvSpPr>
          <p:spPr>
            <a:xfrm>
              <a:off x="10033097" y="2406112"/>
              <a:ext cx="3810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Wingdings" panose="05000000000000000000" pitchFamily="2" charset="2"/>
                </a:rPr>
                <a:t>: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01D1D59-E43C-82B4-9D16-40904139F43A}"/>
                </a:ext>
              </a:extLst>
            </p:cNvPr>
            <p:cNvSpPr txBox="1"/>
            <p:nvPr/>
          </p:nvSpPr>
          <p:spPr>
            <a:xfrm>
              <a:off x="10401532" y="2475362"/>
              <a:ext cx="928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WARNING: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E4679561-BB26-EAD1-F2CF-933C82E7EB09}"/>
                </a:ext>
              </a:extLst>
            </p:cNvPr>
            <p:cNvSpPr txBox="1"/>
            <p:nvPr/>
          </p:nvSpPr>
          <p:spPr>
            <a:xfrm>
              <a:off x="9931190" y="2691143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  <a:cs typeface="Arial" panose="020B0604020202020204" pitchFamily="34" charset="0"/>
                </a:rPr>
                <a:t>May contain Dormant</a:t>
              </a:r>
            </a:p>
            <a:p>
              <a:r>
                <a:rPr lang="en-US" sz="1000" dirty="0">
                  <a:latin typeface="Arial Black" panose="020B0A04020102020204" pitchFamily="34" charset="0"/>
                  <a:cs typeface="Arial" panose="020B0604020202020204" pitchFamily="34" charset="0"/>
                </a:rPr>
                <a:t>Cyber Pathogens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837235B-B9A0-4148-7EF2-E0A797126BF3}"/>
              </a:ext>
            </a:extLst>
          </p:cNvPr>
          <p:cNvGrpSpPr/>
          <p:nvPr/>
        </p:nvGrpSpPr>
        <p:grpSpPr>
          <a:xfrm>
            <a:off x="7585453" y="4061060"/>
            <a:ext cx="1780416" cy="709537"/>
            <a:chOff x="103092" y="259500"/>
            <a:chExt cx="1780416" cy="709537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16CBA255-82A3-D3E3-2AE4-74C9E76C1A46}"/>
                </a:ext>
              </a:extLst>
            </p:cNvPr>
            <p:cNvGrpSpPr/>
            <p:nvPr/>
          </p:nvGrpSpPr>
          <p:grpSpPr>
            <a:xfrm>
              <a:off x="103092" y="259500"/>
              <a:ext cx="1752600" cy="709537"/>
              <a:chOff x="933617" y="87079"/>
              <a:chExt cx="1752600" cy="709537"/>
            </a:xfrm>
          </p:grpSpPr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F83072A3-772B-4A72-BBA8-D26002293E43}"/>
                  </a:ext>
                </a:extLst>
              </p:cNvPr>
              <p:cNvSpPr/>
              <p:nvPr/>
            </p:nvSpPr>
            <p:spPr>
              <a:xfrm>
                <a:off x="933617" y="110816"/>
                <a:ext cx="1752600" cy="685800"/>
              </a:xfrm>
              <a:prstGeom prst="rect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F3CD581A-2E88-1557-C0F3-0D3B3C25683E}"/>
                  </a:ext>
                </a:extLst>
              </p:cNvPr>
              <p:cNvGrpSpPr/>
              <p:nvPr/>
            </p:nvGrpSpPr>
            <p:grpSpPr>
              <a:xfrm>
                <a:off x="1050197" y="87079"/>
                <a:ext cx="1519440" cy="384721"/>
                <a:chOff x="1049867" y="77014"/>
                <a:chExt cx="1519440" cy="384721"/>
              </a:xfrm>
            </p:grpSpPr>
            <p:sp>
              <p:nvSpPr>
                <p:cNvPr id="1041" name="Rounded Rectangle 1509">
                  <a:extLst>
                    <a:ext uri="{FF2B5EF4-FFF2-40B4-BE49-F238E27FC236}">
                      <a16:creationId xmlns:a16="http://schemas.microsoft.com/office/drawing/2014/main" id="{2F054430-6998-5189-C16F-0FEFC320C62E}"/>
                    </a:ext>
                  </a:extLst>
                </p:cNvPr>
                <p:cNvSpPr/>
                <p:nvPr/>
              </p:nvSpPr>
              <p:spPr>
                <a:xfrm>
                  <a:off x="1049867" y="156004"/>
                  <a:ext cx="1519440" cy="22674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FE0CDDA7-6C42-2668-8919-5413441D18A2}"/>
                    </a:ext>
                  </a:extLst>
                </p:cNvPr>
                <p:cNvSpPr txBox="1"/>
                <p:nvPr/>
              </p:nvSpPr>
              <p:spPr>
                <a:xfrm>
                  <a:off x="1071360" y="77014"/>
                  <a:ext cx="381000" cy="384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Wingdings" panose="05000000000000000000" pitchFamily="2" charset="2"/>
                    </a:rPr>
                    <a:t>:</a:t>
                  </a:r>
                </a:p>
              </p:txBody>
            </p: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4AF8DCAB-EF37-3EEE-CDE5-1367A273F256}"/>
                    </a:ext>
                  </a:extLst>
                </p:cNvPr>
                <p:cNvSpPr txBox="1"/>
                <p:nvPr/>
              </p:nvSpPr>
              <p:spPr>
                <a:xfrm>
                  <a:off x="1439795" y="146264"/>
                  <a:ext cx="92826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WARNING:</a:t>
                  </a:r>
                </a:p>
              </p:txBody>
            </p:sp>
          </p:grp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54935391-E011-8852-0C91-53C6C1B5B4C5}"/>
                  </a:ext>
                </a:extLst>
              </p:cNvPr>
              <p:cNvSpPr txBox="1"/>
              <p:nvPr/>
            </p:nvSpPr>
            <p:spPr>
              <a:xfrm>
                <a:off x="969783" y="372110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 Black" panose="020B0A04020102020204" pitchFamily="34" charset="0"/>
                    <a:cs typeface="Arial" panose="020B0604020202020204" pitchFamily="34" charset="0"/>
                  </a:rPr>
                  <a:t>May contain Dormant</a:t>
                </a:r>
              </a:p>
              <a:p>
                <a:r>
                  <a:rPr lang="en-US" sz="1000" dirty="0">
                    <a:latin typeface="Arial Black" panose="020B0A04020102020204" pitchFamily="34" charset="0"/>
                    <a:cs typeface="Arial" panose="020B0604020202020204" pitchFamily="34" charset="0"/>
                  </a:rPr>
                  <a:t>Cyber Pathogens</a:t>
                </a:r>
              </a:p>
            </p:txBody>
          </p:sp>
        </p:grp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3B741498-41D8-AB24-7B9E-D7A9DD393C2B}"/>
                </a:ext>
              </a:extLst>
            </p:cNvPr>
            <p:cNvSpPr txBox="1"/>
            <p:nvPr/>
          </p:nvSpPr>
          <p:spPr>
            <a:xfrm>
              <a:off x="1676400" y="854733"/>
              <a:ext cx="207108" cy="107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" dirty="0">
                  <a:latin typeface="Franklin Gothic Book" panose="020B0503020102020204" pitchFamily="34" charset="0"/>
                </a:rPr>
                <a:t>A18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929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940</Words>
  <Application>Microsoft Office PowerPoint</Application>
  <PresentationFormat>Widescreen</PresentationFormat>
  <Paragraphs>299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71" baseType="lpstr">
      <vt:lpstr>Yu Gothic UI</vt:lpstr>
      <vt:lpstr>Yu Gothic UI Semibold</vt:lpstr>
      <vt:lpstr>3270 Nerd Font</vt:lpstr>
      <vt:lpstr>AcmeFont</vt:lpstr>
      <vt:lpstr>Aharoni</vt:lpstr>
      <vt:lpstr>AnonymicePro Nerd Font</vt:lpstr>
      <vt:lpstr>Aptos Narrow</vt:lpstr>
      <vt:lpstr>Architects Daughter</vt:lpstr>
      <vt:lpstr>Arial</vt:lpstr>
      <vt:lpstr>Arial Black</vt:lpstr>
      <vt:lpstr>Asimov</vt:lpstr>
      <vt:lpstr>Bahnschrift</vt:lpstr>
      <vt:lpstr>Balthazar</vt:lpstr>
      <vt:lpstr>Baveuse</vt:lpstr>
      <vt:lpstr>Benguiat</vt:lpstr>
      <vt:lpstr>Breamcatcher</vt:lpstr>
      <vt:lpstr>Britannic Bold</vt:lpstr>
      <vt:lpstr>Calibri</vt:lpstr>
      <vt:lpstr>Calibri Light</vt:lpstr>
      <vt:lpstr>ChunkFive Roman</vt:lpstr>
      <vt:lpstr>Commons</vt:lpstr>
      <vt:lpstr>Corbel</vt:lpstr>
      <vt:lpstr>Cracked Johnnie</vt:lpstr>
      <vt:lpstr>Creepygirl</vt:lpstr>
      <vt:lpstr>Dayton</vt:lpstr>
      <vt:lpstr>Eras Demi ITC</vt:lpstr>
      <vt:lpstr>Franklin Gothic Book</vt:lpstr>
      <vt:lpstr>Franklin Gothic Medium Cond</vt:lpstr>
      <vt:lpstr>Freeway Gothic</vt:lpstr>
      <vt:lpstr>Futura Hv BT</vt:lpstr>
      <vt:lpstr>Futura MdCn BT</vt:lpstr>
      <vt:lpstr>Futura-Bold</vt:lpstr>
      <vt:lpstr>Hack</vt:lpstr>
      <vt:lpstr>Helvetica Neue</vt:lpstr>
      <vt:lpstr>Hotel De Paris</vt:lpstr>
      <vt:lpstr>Jokerman</vt:lpstr>
      <vt:lpstr>Kristen ITC</vt:lpstr>
      <vt:lpstr>Lato Semibold</vt:lpstr>
      <vt:lpstr>LetterOMatic!</vt:lpstr>
      <vt:lpstr>Lucida Console</vt:lpstr>
      <vt:lpstr>Mermaid Swash Caps</vt:lpstr>
      <vt:lpstr>Minerva</vt:lpstr>
      <vt:lpstr>Old English Text MT</vt:lpstr>
      <vt:lpstr>Oswald Stencil</vt:lpstr>
      <vt:lpstr>PenultimateLight</vt:lpstr>
      <vt:lpstr>Raleway SemiBold</vt:lpstr>
      <vt:lpstr>Rockwell</vt:lpstr>
      <vt:lpstr>Rockwell Condensed</vt:lpstr>
      <vt:lpstr>Rondalo</vt:lpstr>
      <vt:lpstr>Segoe UI Black</vt:lpstr>
      <vt:lpstr>SpecialAlphabets P04</vt:lpstr>
      <vt:lpstr>Superstar M54</vt:lpstr>
      <vt:lpstr>Tahoma</vt:lpstr>
      <vt:lpstr>Univers</vt:lpstr>
      <vt:lpstr>Verdana</vt:lpstr>
      <vt:lpstr>Wingdings</vt:lpstr>
      <vt:lpstr>Year supply of fairy cakes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Voss</dc:creator>
  <cp:lastModifiedBy>Tim Voss</cp:lastModifiedBy>
  <cp:revision>157</cp:revision>
  <dcterms:created xsi:type="dcterms:W3CDTF">2023-01-23T09:20:46Z</dcterms:created>
  <dcterms:modified xsi:type="dcterms:W3CDTF">2023-12-31T00:30:52Z</dcterms:modified>
</cp:coreProperties>
</file>